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5" name="Image 0" descr="/Users/schaub/Projects/Huskynarr/mediadaten/assets/logos/pptx/huskynarr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859536"/>
            <a:ext cx="1005840" cy="11887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01168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CREATOR MEDIA KIT</a:t>
            </a:r>
            <a:endParaRPr lang="de-DE" sz="900" dirty="0"/>
          </a:p>
        </p:txBody>
      </p:sp>
      <p:sp>
        <p:nvSpPr>
          <p:cNvPr id="7" name="Text 4"/>
          <p:cNvSpPr/>
          <p:nvPr/>
        </p:nvSpPr>
        <p:spPr>
          <a:xfrm>
            <a:off x="822960" y="2377440"/>
            <a:ext cx="7315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56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Huskynarr</a:t>
            </a:r>
            <a:endParaRPr lang="de-DE" sz="5600" dirty="0"/>
          </a:p>
        </p:txBody>
      </p:sp>
      <p:sp>
        <p:nvSpPr>
          <p:cNvPr id="8" name="Text 5"/>
          <p:cNvSpPr/>
          <p:nvPr/>
        </p:nvSpPr>
        <p:spPr>
          <a:xfrm>
            <a:off x="822960" y="3749040"/>
            <a:ext cx="5943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de-DE" altLang="en-US" sz="16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Authentischer Tech-Content.</a:t>
            </a:r>
            <a:endParaRPr lang="de-DE" sz="1600" dirty="0"/>
          </a:p>
          <a:p>
            <a:pPr indent="0" marL="0">
              <a:lnSpc>
                <a:spcPct val="140000"/>
              </a:lnSpc>
              <a:buNone/>
            </a:pPr>
            <a:r>
              <a:rPr lang="de-DE" altLang="en-US" sz="16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Plattformübergreifende Community.</a:t>
            </a:r>
            <a:endParaRPr lang="de-DE" sz="1600" dirty="0"/>
          </a:p>
          <a:p>
            <a:pPr indent="0" marL="0">
              <a:lnSpc>
                <a:spcPct val="140000"/>
              </a:lnSpc>
              <a:buNone/>
            </a:pPr>
            <a:r>
              <a:rPr lang="de-DE" altLang="en-US" sz="16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Nachvollziehbare Kennzahlen.</a:t>
            </a:r>
            <a:endParaRPr lang="de-DE" sz="1600" dirty="0"/>
          </a:p>
        </p:txBody>
      </p:sp>
      <p:sp>
        <p:nvSpPr>
          <p:cNvPr id="9" name="Shape 6"/>
          <p:cNvSpPr/>
          <p:nvPr/>
        </p:nvSpPr>
        <p:spPr>
          <a:xfrm>
            <a:off x="822960" y="5029200"/>
            <a:ext cx="2743200" cy="32004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22960" y="5303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1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https://huskynarr.de  ·  management@secret-unicorn.agency</a:t>
            </a:r>
            <a:endParaRPr lang="de-DE" sz="1100" dirty="0"/>
          </a:p>
        </p:txBody>
      </p:sp>
      <p:sp>
        <p:nvSpPr>
          <p:cNvPr id="11" name="Text 8"/>
          <p:cNvSpPr/>
          <p:nvPr/>
        </p:nvSpPr>
        <p:spPr>
          <a:xfrm>
            <a:off x="822960" y="566928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Stand: 11.7.2026</a:t>
            </a:r>
            <a:endParaRPr lang="de-DE" sz="900" dirty="0"/>
          </a:p>
        </p:txBody>
      </p:sp>
      <p:sp>
        <p:nvSpPr>
          <p:cNvPr id="12" name="Shape 9"/>
          <p:cNvSpPr/>
          <p:nvPr/>
        </p:nvSpPr>
        <p:spPr>
          <a:xfrm>
            <a:off x="7790688" y="1394460"/>
            <a:ext cx="3840480" cy="4389120"/>
          </a:xfrm>
          <a:prstGeom prst="roundRect">
            <a:avLst>
              <a:gd name="adj" fmla="val 2857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772400" y="1371600"/>
            <a:ext cx="3840480" cy="4389120"/>
          </a:xfrm>
          <a:prstGeom prst="roundRect">
            <a:avLst>
              <a:gd name="adj" fmla="val 2857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0" y="1371600"/>
            <a:ext cx="384048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138160" y="173736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PLATTFORM-COMMUNITIES</a:t>
            </a:r>
            <a:endParaRPr lang="de-DE" sz="800" dirty="0"/>
          </a:p>
        </p:txBody>
      </p:sp>
      <p:sp>
        <p:nvSpPr>
          <p:cNvPr id="16" name="Text 13"/>
          <p:cNvSpPr/>
          <p:nvPr/>
        </p:nvSpPr>
        <p:spPr>
          <a:xfrm>
            <a:off x="8138160" y="210312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44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Tsd.</a:t>
            </a:r>
            <a:endParaRPr lang="de-DE" sz="4400" dirty="0"/>
          </a:p>
        </p:txBody>
      </p:sp>
      <p:sp>
        <p:nvSpPr>
          <p:cNvPr id="17" name="Text 14"/>
          <p:cNvSpPr/>
          <p:nvPr/>
        </p:nvSpPr>
        <p:spPr>
          <a:xfrm>
            <a:off x="8138160" y="320040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 KANAL</a:t>
            </a:r>
            <a:endParaRPr lang="de-DE" sz="800" dirty="0"/>
          </a:p>
        </p:txBody>
      </p:sp>
      <p:sp>
        <p:nvSpPr>
          <p:cNvPr id="18" name="Text 15"/>
          <p:cNvSpPr/>
          <p:nvPr/>
        </p:nvSpPr>
        <p:spPr>
          <a:xfrm>
            <a:off x="8138160" y="356616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4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de-DE" sz="2400" dirty="0"/>
          </a:p>
        </p:txBody>
      </p:sp>
      <p:sp>
        <p:nvSpPr>
          <p:cNvPr id="19" name="Text 16"/>
          <p:cNvSpPr/>
          <p:nvPr/>
        </p:nvSpPr>
        <p:spPr>
          <a:xfrm>
            <a:off x="8138160" y="40233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8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15,7 Tsd.</a:t>
            </a:r>
            <a:endParaRPr lang="de-DE" sz="1800" dirty="0"/>
          </a:p>
        </p:txBody>
      </p:sp>
      <p:sp>
        <p:nvSpPr>
          <p:cNvPr id="20" name="Text 17"/>
          <p:cNvSpPr/>
          <p:nvPr/>
        </p:nvSpPr>
        <p:spPr>
          <a:xfrm>
            <a:off x="8138160" y="475488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1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Social-Kanäle · nicht dedupliziert</a:t>
            </a:r>
            <a:endParaRPr lang="de-DE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8229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36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Warum Huskynarr?</a:t>
            </a:r>
            <a:endParaRPr lang="de-DE" sz="3600" dirty="0"/>
          </a:p>
        </p:txBody>
      </p:sp>
      <p:sp>
        <p:nvSpPr>
          <p:cNvPr id="6" name="Text 4"/>
          <p:cNvSpPr/>
          <p:nvPr/>
        </p:nvSpPr>
        <p:spPr>
          <a:xfrm>
            <a:off x="822960" y="14447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Argumente für eine Zusammenarbeit.</a:t>
            </a:r>
            <a:endParaRPr lang="de-DE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2071116"/>
            <a:ext cx="3520440" cy="3886200"/>
          </a:xfrm>
          <a:prstGeom prst="roundRect">
            <a:avLst>
              <a:gd name="adj" fmla="val 2597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2048256"/>
            <a:ext cx="3520440" cy="3886200"/>
          </a:xfrm>
          <a:prstGeom prst="roundRect">
            <a:avLst>
              <a:gd name="adj" fmla="val 2597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2048256"/>
            <a:ext cx="352044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286000"/>
            <a:ext cx="2926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THEMEN</a:t>
            </a:r>
            <a:endParaRPr lang="de-DE" sz="800" dirty="0"/>
          </a:p>
        </p:txBody>
      </p:sp>
      <p:sp>
        <p:nvSpPr>
          <p:cNvPr id="11" name="Text 9"/>
          <p:cNvSpPr/>
          <p:nvPr/>
        </p:nvSpPr>
        <p:spPr>
          <a:xfrm>
            <a:off x="914400" y="2697480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de-DE" altLang="en-US" sz="22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Technik, Gaming</a:t>
            </a:r>
            <a:endParaRPr lang="de-DE" sz="2200" dirty="0"/>
          </a:p>
          <a:p>
            <a:pPr indent="0" marL="0">
              <a:lnSpc>
                <a:spcPct val="110000"/>
              </a:lnSpc>
              <a:buNone/>
            </a:pPr>
            <a:r>
              <a:rPr lang="de-DE" altLang="en-US" sz="22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digitale Praxis</a:t>
            </a:r>
            <a:endParaRPr lang="de-DE" sz="2200" dirty="0"/>
          </a:p>
        </p:txBody>
      </p:sp>
      <p:sp>
        <p:nvSpPr>
          <p:cNvPr id="12" name="Text 10"/>
          <p:cNvSpPr/>
          <p:nvPr/>
        </p:nvSpPr>
        <p:spPr>
          <a:xfrm>
            <a:off x="914400" y="3950208"/>
            <a:ext cx="29260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de-DE" altLang="en-US" sz="11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Praxisnahe Inhalte zu Infrastruktur, Hardware, Software, AR/VR und Events — mit eigener Erfahrung statt austauschbarer Werbesprache.</a:t>
            </a:r>
            <a:endParaRPr lang="de-DE" sz="1100" dirty="0"/>
          </a:p>
        </p:txBody>
      </p:sp>
      <p:sp>
        <p:nvSpPr>
          <p:cNvPr id="13" name="Shape 11"/>
          <p:cNvSpPr/>
          <p:nvPr/>
        </p:nvSpPr>
        <p:spPr>
          <a:xfrm>
            <a:off x="4407408" y="2071116"/>
            <a:ext cx="3520440" cy="3886200"/>
          </a:xfrm>
          <a:prstGeom prst="roundRect">
            <a:avLst>
              <a:gd name="adj" fmla="val 2597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0" y="2048256"/>
            <a:ext cx="3520440" cy="3886200"/>
          </a:xfrm>
          <a:prstGeom prst="roundRect">
            <a:avLst>
              <a:gd name="adj" fmla="val 2597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389120" y="2048256"/>
            <a:ext cx="352044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2286000"/>
            <a:ext cx="2926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FORMATE</a:t>
            </a:r>
            <a:endParaRPr lang="de-DE" sz="800" dirty="0"/>
          </a:p>
        </p:txBody>
      </p:sp>
      <p:sp>
        <p:nvSpPr>
          <p:cNvPr id="17" name="Text 15"/>
          <p:cNvSpPr/>
          <p:nvPr/>
        </p:nvSpPr>
        <p:spPr>
          <a:xfrm>
            <a:off x="4663440" y="2697480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de-DE" altLang="en-US" sz="22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Blog, Social</a:t>
            </a:r>
            <a:endParaRPr lang="de-DE" sz="2200" dirty="0"/>
          </a:p>
          <a:p>
            <a:pPr indent="0" marL="0">
              <a:lnSpc>
                <a:spcPct val="110000"/>
              </a:lnSpc>
              <a:buNone/>
            </a:pPr>
            <a:r>
              <a:rPr lang="de-DE" altLang="en-US" sz="22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Livestream</a:t>
            </a:r>
            <a:endParaRPr lang="de-DE" sz="2200" dirty="0"/>
          </a:p>
        </p:txBody>
      </p:sp>
      <p:sp>
        <p:nvSpPr>
          <p:cNvPr id="18" name="Text 16"/>
          <p:cNvSpPr/>
          <p:nvPr/>
        </p:nvSpPr>
        <p:spPr>
          <a:xfrm>
            <a:off x="4663440" y="3950208"/>
            <a:ext cx="29260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de-DE" altLang="en-US" sz="11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Kampagnen können passend zu Ziel und Story über redaktionelle Beiträge, Video, Shortform und Livestreams geplant werden.</a:t>
            </a:r>
            <a:endParaRPr lang="de-DE" sz="1100" dirty="0"/>
          </a:p>
        </p:txBody>
      </p:sp>
      <p:sp>
        <p:nvSpPr>
          <p:cNvPr id="19" name="Shape 17"/>
          <p:cNvSpPr/>
          <p:nvPr/>
        </p:nvSpPr>
        <p:spPr>
          <a:xfrm>
            <a:off x="8156448" y="2071116"/>
            <a:ext cx="3520440" cy="3886200"/>
          </a:xfrm>
          <a:prstGeom prst="roundRect">
            <a:avLst>
              <a:gd name="adj" fmla="val 2597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38160" y="2048256"/>
            <a:ext cx="3520440" cy="3886200"/>
          </a:xfrm>
          <a:prstGeom prst="roundRect">
            <a:avLst>
              <a:gd name="adj" fmla="val 2597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138160" y="2048256"/>
            <a:ext cx="352044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0" y="2286000"/>
            <a:ext cx="2926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REPORTING</a:t>
            </a:r>
            <a:endParaRPr lang="de-DE" sz="800" dirty="0"/>
          </a:p>
        </p:txBody>
      </p:sp>
      <p:sp>
        <p:nvSpPr>
          <p:cNvPr id="23" name="Text 21"/>
          <p:cNvSpPr/>
          <p:nvPr/>
        </p:nvSpPr>
        <p:spPr>
          <a:xfrm>
            <a:off x="8412480" y="2697480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de-DE" altLang="en-US" sz="22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Nachvollziehbare</a:t>
            </a:r>
            <a:endParaRPr lang="de-DE" sz="2200" dirty="0"/>
          </a:p>
          <a:p>
            <a:pPr indent="0" marL="0">
              <a:lnSpc>
                <a:spcPct val="110000"/>
              </a:lnSpc>
              <a:buNone/>
            </a:pPr>
            <a:r>
              <a:rPr lang="de-DE" altLang="en-US" sz="22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Kennzahlen</a:t>
            </a:r>
            <a:endParaRPr lang="de-DE" sz="2200" dirty="0"/>
          </a:p>
        </p:txBody>
      </p:sp>
      <p:sp>
        <p:nvSpPr>
          <p:cNvPr id="24" name="Text 22"/>
          <p:cNvSpPr/>
          <p:nvPr/>
        </p:nvSpPr>
        <p:spPr>
          <a:xfrm>
            <a:off x="8412480" y="3950208"/>
            <a:ext cx="29260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de-DE" altLang="en-US" sz="11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Verifizierte Werte erhalten Quelle und Stand. Kampagnenreportings werden auf die vereinbarten Ziele und Formate zugeschnitten.</a:t>
            </a:r>
            <a:endParaRPr lang="de-DE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5029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4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Plattform-KPIs</a:t>
            </a:r>
            <a:endParaRPr lang="de-DE" sz="2400" dirty="0"/>
          </a:p>
        </p:txBody>
      </p:sp>
      <p:sp>
        <p:nvSpPr>
          <p:cNvPr id="6" name="Text 4"/>
          <p:cNvSpPr/>
          <p:nvPr/>
        </p:nvSpPr>
        <p:spPr>
          <a:xfrm>
            <a:off x="502920" y="896112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Aktuelle Kennzahlen auf einen Blick</a:t>
            </a:r>
            <a:endParaRPr lang="de-DE" sz="1000" dirty="0"/>
          </a:p>
        </p:txBody>
      </p:sp>
      <p:sp>
        <p:nvSpPr>
          <p:cNvPr id="7" name="Shape 5"/>
          <p:cNvSpPr/>
          <p:nvPr/>
        </p:nvSpPr>
        <p:spPr>
          <a:xfrm>
            <a:off x="521208" y="1257300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234440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02920" y="1234440"/>
            <a:ext cx="3611880" cy="27432"/>
          </a:xfrm>
          <a:prstGeom prst="rect">
            <a:avLst/>
          </a:prstGeom>
          <a:solidFill>
            <a:srgbClr val="F3802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7512" y="139903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Cloudflare</a:t>
            </a:r>
            <a:endParaRPr lang="de-DE" sz="1300" dirty="0"/>
          </a:p>
        </p:txBody>
      </p:sp>
      <p:sp>
        <p:nvSpPr>
          <p:cNvPr id="11" name="Shape 9"/>
          <p:cNvSpPr/>
          <p:nvPr/>
        </p:nvSpPr>
        <p:spPr>
          <a:xfrm>
            <a:off x="3566160" y="1417320"/>
            <a:ext cx="347472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12" name="Image 0" descr="/Users/schaub/Projects/Huskynarr/mediadaten/assets/logos/pptx/cloudfla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14806" y="1465966"/>
            <a:ext cx="250180" cy="25018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67512" y="1737360"/>
            <a:ext cx="32826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F38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345 Tsd.</a:t>
            </a:r>
            <a:endParaRPr lang="de-DE" sz="2800" dirty="0"/>
          </a:p>
        </p:txBody>
      </p:sp>
      <p:sp>
        <p:nvSpPr>
          <p:cNvPr id="14" name="Text 11"/>
          <p:cNvSpPr/>
          <p:nvPr/>
        </p:nvSpPr>
        <p:spPr>
          <a:xfrm>
            <a:off x="667512" y="2221992"/>
            <a:ext cx="328269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345.000+ Page Views (30 Tage)</a:t>
            </a:r>
            <a:endParaRPr lang="de-DE" sz="900" dirty="0"/>
          </a:p>
        </p:txBody>
      </p:sp>
      <p:sp>
        <p:nvSpPr>
          <p:cNvPr id="15" name="Text 12"/>
          <p:cNvSpPr/>
          <p:nvPr/>
        </p:nvSpPr>
        <p:spPr>
          <a:xfrm>
            <a:off x="667512" y="2587752"/>
            <a:ext cx="328269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28.3.2026</a:t>
            </a:r>
            <a:endParaRPr lang="de-DE" sz="800" dirty="0"/>
          </a:p>
        </p:txBody>
      </p:sp>
      <p:sp>
        <p:nvSpPr>
          <p:cNvPr id="16" name="Shape 13"/>
          <p:cNvSpPr/>
          <p:nvPr/>
        </p:nvSpPr>
        <p:spPr>
          <a:xfrm>
            <a:off x="4361688" y="1257300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1234440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343400" y="1234440"/>
            <a:ext cx="3611880" cy="27432"/>
          </a:xfrm>
          <a:prstGeom prst="rect">
            <a:avLst/>
          </a:prstGeom>
          <a:solidFill>
            <a:srgbClr val="E1306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507992" y="139903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de-DE" sz="1300" dirty="0"/>
          </a:p>
        </p:txBody>
      </p:sp>
      <p:sp>
        <p:nvSpPr>
          <p:cNvPr id="20" name="Shape 17"/>
          <p:cNvSpPr/>
          <p:nvPr/>
        </p:nvSpPr>
        <p:spPr>
          <a:xfrm>
            <a:off x="7406640" y="1417320"/>
            <a:ext cx="347472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21" name="Image 1" descr="/Users/schaub/Projects/Huskynarr/mediadaten/assets/logos/pptx/instagra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286" y="1465966"/>
            <a:ext cx="250180" cy="25018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4507992" y="1737360"/>
            <a:ext cx="32826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E130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15,7 Tsd.</a:t>
            </a:r>
            <a:endParaRPr lang="de-DE" sz="2800" dirty="0"/>
          </a:p>
        </p:txBody>
      </p:sp>
      <p:sp>
        <p:nvSpPr>
          <p:cNvPr id="23" name="Text 19"/>
          <p:cNvSpPr/>
          <p:nvPr/>
        </p:nvSpPr>
        <p:spPr>
          <a:xfrm>
            <a:off x="4507992" y="2221992"/>
            <a:ext cx="328269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15.672 Follower / 292 Posts</a:t>
            </a:r>
            <a:endParaRPr lang="de-DE" sz="900" dirty="0"/>
          </a:p>
        </p:txBody>
      </p:sp>
      <p:sp>
        <p:nvSpPr>
          <p:cNvPr id="24" name="Text 20"/>
          <p:cNvSpPr/>
          <p:nvPr/>
        </p:nvSpPr>
        <p:spPr>
          <a:xfrm>
            <a:off x="4507992" y="2587752"/>
            <a:ext cx="328269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25" name="Shape 21"/>
          <p:cNvSpPr/>
          <p:nvPr/>
        </p:nvSpPr>
        <p:spPr>
          <a:xfrm>
            <a:off x="8202168" y="1257300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6" name="Shape 22"/>
          <p:cNvSpPr/>
          <p:nvPr/>
        </p:nvSpPr>
        <p:spPr>
          <a:xfrm>
            <a:off x="8183880" y="1234440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27" name="Shape 23"/>
          <p:cNvSpPr/>
          <p:nvPr/>
        </p:nvSpPr>
        <p:spPr>
          <a:xfrm>
            <a:off x="8183880" y="1234440"/>
            <a:ext cx="3611880" cy="27432"/>
          </a:xfrm>
          <a:prstGeom prst="rect">
            <a:avLst/>
          </a:prstGeom>
          <a:solidFill>
            <a:srgbClr val="25F4E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8348472" y="139903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</a:t>
            </a:r>
            <a:endParaRPr lang="de-DE" sz="1300" dirty="0"/>
          </a:p>
        </p:txBody>
      </p:sp>
      <p:sp>
        <p:nvSpPr>
          <p:cNvPr id="29" name="Shape 25"/>
          <p:cNvSpPr/>
          <p:nvPr/>
        </p:nvSpPr>
        <p:spPr>
          <a:xfrm>
            <a:off x="11247120" y="1417320"/>
            <a:ext cx="347472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30" name="Image 2" descr="/Users/schaub/Projects/Huskynarr/mediadaten/assets/logos/pptx/tikto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5766" y="1465966"/>
            <a:ext cx="250180" cy="250180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8348472" y="1737360"/>
            <a:ext cx="32826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25F4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1,9 Tsd.</a:t>
            </a:r>
            <a:endParaRPr lang="de-DE" sz="2800" dirty="0"/>
          </a:p>
        </p:txBody>
      </p:sp>
      <p:sp>
        <p:nvSpPr>
          <p:cNvPr id="32" name="Text 27"/>
          <p:cNvSpPr/>
          <p:nvPr/>
        </p:nvSpPr>
        <p:spPr>
          <a:xfrm>
            <a:off x="8348472" y="2221992"/>
            <a:ext cx="328269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1.855 Follower</a:t>
            </a:r>
            <a:endParaRPr lang="de-DE" sz="900" dirty="0"/>
          </a:p>
        </p:txBody>
      </p:sp>
      <p:sp>
        <p:nvSpPr>
          <p:cNvPr id="33" name="Text 28"/>
          <p:cNvSpPr/>
          <p:nvPr/>
        </p:nvSpPr>
        <p:spPr>
          <a:xfrm>
            <a:off x="8348472" y="2587752"/>
            <a:ext cx="328269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34" name="Shape 29"/>
          <p:cNvSpPr/>
          <p:nvPr/>
        </p:nvSpPr>
        <p:spPr>
          <a:xfrm>
            <a:off x="521208" y="3012948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5" name="Shape 30"/>
          <p:cNvSpPr/>
          <p:nvPr/>
        </p:nvSpPr>
        <p:spPr>
          <a:xfrm>
            <a:off x="502920" y="2990088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36" name="Shape 31"/>
          <p:cNvSpPr/>
          <p:nvPr/>
        </p:nvSpPr>
        <p:spPr>
          <a:xfrm>
            <a:off x="502920" y="2990088"/>
            <a:ext cx="3611880" cy="27432"/>
          </a:xfrm>
          <a:prstGeom prst="rect">
            <a:avLst/>
          </a:prstGeom>
          <a:solidFill>
            <a:srgbClr val="9146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7" name="Text 32"/>
          <p:cNvSpPr/>
          <p:nvPr/>
        </p:nvSpPr>
        <p:spPr>
          <a:xfrm>
            <a:off x="667512" y="3154680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Twitch</a:t>
            </a:r>
            <a:endParaRPr lang="de-DE" sz="1300" dirty="0"/>
          </a:p>
        </p:txBody>
      </p:sp>
      <p:sp>
        <p:nvSpPr>
          <p:cNvPr id="38" name="Shape 33"/>
          <p:cNvSpPr/>
          <p:nvPr/>
        </p:nvSpPr>
        <p:spPr>
          <a:xfrm>
            <a:off x="3566160" y="3172968"/>
            <a:ext cx="347472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39" name="Image 3" descr="/Users/schaub/Projects/Huskynarr/mediadaten/assets/logos/pptx/twitch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806" y="3221614"/>
            <a:ext cx="250180" cy="250180"/>
          </a:xfrm>
          <a:prstGeom prst="rect">
            <a:avLst/>
          </a:prstGeom>
        </p:spPr>
      </p:pic>
      <p:sp>
        <p:nvSpPr>
          <p:cNvPr id="40" name="Text 34"/>
          <p:cNvSpPr/>
          <p:nvPr/>
        </p:nvSpPr>
        <p:spPr>
          <a:xfrm>
            <a:off x="667512" y="3493008"/>
            <a:ext cx="32826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914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1,3 Tsd.</a:t>
            </a:r>
            <a:endParaRPr lang="de-DE" sz="2800" dirty="0"/>
          </a:p>
        </p:txBody>
      </p:sp>
      <p:sp>
        <p:nvSpPr>
          <p:cNvPr id="41" name="Text 35"/>
          <p:cNvSpPr/>
          <p:nvPr/>
        </p:nvSpPr>
        <p:spPr>
          <a:xfrm>
            <a:off x="667512" y="3977640"/>
            <a:ext cx="328269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1.303 Follower</a:t>
            </a:r>
            <a:endParaRPr lang="de-DE" sz="900" dirty="0"/>
          </a:p>
        </p:txBody>
      </p:sp>
      <p:sp>
        <p:nvSpPr>
          <p:cNvPr id="42" name="Text 36"/>
          <p:cNvSpPr/>
          <p:nvPr/>
        </p:nvSpPr>
        <p:spPr>
          <a:xfrm>
            <a:off x="667512" y="4343400"/>
            <a:ext cx="328269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  <p:sp>
        <p:nvSpPr>
          <p:cNvPr id="43" name="Shape 37"/>
          <p:cNvSpPr/>
          <p:nvPr/>
        </p:nvSpPr>
        <p:spPr>
          <a:xfrm>
            <a:off x="4361688" y="3012948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4" name="Shape 38"/>
          <p:cNvSpPr/>
          <p:nvPr/>
        </p:nvSpPr>
        <p:spPr>
          <a:xfrm>
            <a:off x="4343400" y="2990088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45" name="Shape 39"/>
          <p:cNvSpPr/>
          <p:nvPr/>
        </p:nvSpPr>
        <p:spPr>
          <a:xfrm>
            <a:off x="4343400" y="2990088"/>
            <a:ext cx="3611880" cy="27432"/>
          </a:xfrm>
          <a:prstGeom prst="rect">
            <a:avLst/>
          </a:prstGeom>
          <a:solidFill>
            <a:srgbClr val="FF000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6" name="Text 40"/>
          <p:cNvSpPr/>
          <p:nvPr/>
        </p:nvSpPr>
        <p:spPr>
          <a:xfrm>
            <a:off x="4507992" y="3154680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YouTube</a:t>
            </a:r>
            <a:endParaRPr lang="de-DE" sz="1300" dirty="0"/>
          </a:p>
        </p:txBody>
      </p:sp>
      <p:sp>
        <p:nvSpPr>
          <p:cNvPr id="47" name="Shape 41"/>
          <p:cNvSpPr/>
          <p:nvPr/>
        </p:nvSpPr>
        <p:spPr>
          <a:xfrm>
            <a:off x="7406640" y="3172968"/>
            <a:ext cx="347472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48" name="Image 4" descr="/Users/schaub/Projects/Huskynarr/mediadaten/assets/logos/pptx/youtub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5286" y="3221614"/>
            <a:ext cx="250180" cy="250180"/>
          </a:xfrm>
          <a:prstGeom prst="rect">
            <a:avLst/>
          </a:prstGeom>
        </p:spPr>
      </p:pic>
      <p:sp>
        <p:nvSpPr>
          <p:cNvPr id="49" name="Text 42"/>
          <p:cNvSpPr/>
          <p:nvPr/>
        </p:nvSpPr>
        <p:spPr>
          <a:xfrm>
            <a:off x="4507992" y="3493008"/>
            <a:ext cx="32826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1,2 Tsd.</a:t>
            </a:r>
            <a:endParaRPr lang="de-DE" sz="2800" dirty="0"/>
          </a:p>
        </p:txBody>
      </p:sp>
      <p:sp>
        <p:nvSpPr>
          <p:cNvPr id="50" name="Text 43"/>
          <p:cNvSpPr/>
          <p:nvPr/>
        </p:nvSpPr>
        <p:spPr>
          <a:xfrm>
            <a:off x="4507992" y="3977640"/>
            <a:ext cx="328269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1.210 Abonnenten / 152.424 Gesamtaufrufe</a:t>
            </a:r>
            <a:endParaRPr lang="de-DE" sz="900" dirty="0"/>
          </a:p>
        </p:txBody>
      </p:sp>
      <p:sp>
        <p:nvSpPr>
          <p:cNvPr id="51" name="Text 44"/>
          <p:cNvSpPr/>
          <p:nvPr/>
        </p:nvSpPr>
        <p:spPr>
          <a:xfrm>
            <a:off x="4507992" y="4343400"/>
            <a:ext cx="328269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52" name="Shape 45"/>
          <p:cNvSpPr/>
          <p:nvPr/>
        </p:nvSpPr>
        <p:spPr>
          <a:xfrm>
            <a:off x="8202168" y="3012948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3" name="Shape 46"/>
          <p:cNvSpPr/>
          <p:nvPr/>
        </p:nvSpPr>
        <p:spPr>
          <a:xfrm>
            <a:off x="8183880" y="2990088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54" name="Shape 47"/>
          <p:cNvSpPr/>
          <p:nvPr/>
        </p:nvSpPr>
        <p:spPr>
          <a:xfrm>
            <a:off x="8183880" y="2990088"/>
            <a:ext cx="3611880" cy="27432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5" name="Text 48"/>
          <p:cNvSpPr/>
          <p:nvPr/>
        </p:nvSpPr>
        <p:spPr>
          <a:xfrm>
            <a:off x="8348472" y="3154680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</a:t>
            </a:r>
            <a:endParaRPr lang="de-DE" sz="1300" dirty="0"/>
          </a:p>
        </p:txBody>
      </p:sp>
      <p:sp>
        <p:nvSpPr>
          <p:cNvPr id="56" name="Shape 49"/>
          <p:cNvSpPr/>
          <p:nvPr/>
        </p:nvSpPr>
        <p:spPr>
          <a:xfrm>
            <a:off x="11247120" y="3172968"/>
            <a:ext cx="347472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57" name="Image 5" descr="/Users/schaub/Projects/Huskynarr/mediadaten/assets/logos/pptx/x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5766" y="3221614"/>
            <a:ext cx="250180" cy="250180"/>
          </a:xfrm>
          <a:prstGeom prst="rect">
            <a:avLst/>
          </a:prstGeom>
        </p:spPr>
      </p:pic>
      <p:sp>
        <p:nvSpPr>
          <p:cNvPr id="58" name="Text 50"/>
          <p:cNvSpPr/>
          <p:nvPr/>
        </p:nvSpPr>
        <p:spPr>
          <a:xfrm>
            <a:off x="8348472" y="3493008"/>
            <a:ext cx="32826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523</a:t>
            </a:r>
            <a:endParaRPr lang="de-DE" sz="2800" dirty="0"/>
          </a:p>
        </p:txBody>
      </p:sp>
      <p:sp>
        <p:nvSpPr>
          <p:cNvPr id="59" name="Text 51"/>
          <p:cNvSpPr/>
          <p:nvPr/>
        </p:nvSpPr>
        <p:spPr>
          <a:xfrm>
            <a:off x="8348472" y="3977640"/>
            <a:ext cx="328269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523 Follower</a:t>
            </a:r>
            <a:endParaRPr lang="de-DE" sz="900" dirty="0"/>
          </a:p>
        </p:txBody>
      </p:sp>
      <p:sp>
        <p:nvSpPr>
          <p:cNvPr id="60" name="Text 52"/>
          <p:cNvSpPr/>
          <p:nvPr/>
        </p:nvSpPr>
        <p:spPr>
          <a:xfrm>
            <a:off x="8348472" y="4343400"/>
            <a:ext cx="328269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  <p:sp>
        <p:nvSpPr>
          <p:cNvPr id="61" name="Shape 53"/>
          <p:cNvSpPr/>
          <p:nvPr/>
        </p:nvSpPr>
        <p:spPr>
          <a:xfrm>
            <a:off x="521208" y="4768596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2" name="Shape 54"/>
          <p:cNvSpPr/>
          <p:nvPr/>
        </p:nvSpPr>
        <p:spPr>
          <a:xfrm>
            <a:off x="502920" y="4745736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63" name="Shape 55"/>
          <p:cNvSpPr/>
          <p:nvPr/>
        </p:nvSpPr>
        <p:spPr>
          <a:xfrm>
            <a:off x="502920" y="4745736"/>
            <a:ext cx="361188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4" name="Text 56"/>
          <p:cNvSpPr/>
          <p:nvPr/>
        </p:nvSpPr>
        <p:spPr>
          <a:xfrm>
            <a:off x="667512" y="491032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Newsletter</a:t>
            </a:r>
            <a:endParaRPr lang="de-DE" sz="1300" dirty="0"/>
          </a:p>
        </p:txBody>
      </p:sp>
      <p:sp>
        <p:nvSpPr>
          <p:cNvPr id="65" name="Shape 57"/>
          <p:cNvSpPr/>
          <p:nvPr/>
        </p:nvSpPr>
        <p:spPr>
          <a:xfrm>
            <a:off x="3566160" y="4928616"/>
            <a:ext cx="347472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66" name="Image 6" descr="/Users/schaub/Projects/Huskynarr/mediadaten/assets/logos/pptx/newsletter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4806" y="4977262"/>
            <a:ext cx="250180" cy="250180"/>
          </a:xfrm>
          <a:prstGeom prst="rect">
            <a:avLst/>
          </a:prstGeom>
        </p:spPr>
      </p:pic>
      <p:sp>
        <p:nvSpPr>
          <p:cNvPr id="67" name="Text 58"/>
          <p:cNvSpPr/>
          <p:nvPr/>
        </p:nvSpPr>
        <p:spPr>
          <a:xfrm>
            <a:off x="667512" y="5248656"/>
            <a:ext cx="32826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450</a:t>
            </a:r>
            <a:endParaRPr lang="de-DE" sz="2800" dirty="0"/>
          </a:p>
        </p:txBody>
      </p:sp>
      <p:sp>
        <p:nvSpPr>
          <p:cNvPr id="68" name="Text 59"/>
          <p:cNvSpPr/>
          <p:nvPr/>
        </p:nvSpPr>
        <p:spPr>
          <a:xfrm>
            <a:off x="667512" y="5733288"/>
            <a:ext cx="328269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450 Abonnenten</a:t>
            </a:r>
            <a:endParaRPr lang="de-DE" sz="900" dirty="0"/>
          </a:p>
        </p:txBody>
      </p:sp>
      <p:sp>
        <p:nvSpPr>
          <p:cNvPr id="69" name="Text 60"/>
          <p:cNvSpPr/>
          <p:nvPr/>
        </p:nvSpPr>
        <p:spPr>
          <a:xfrm>
            <a:off x="667512" y="6099048"/>
            <a:ext cx="328269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1.3.2026</a:t>
            </a:r>
            <a:endParaRPr lang="de-DE" sz="800" dirty="0"/>
          </a:p>
        </p:txBody>
      </p:sp>
      <p:sp>
        <p:nvSpPr>
          <p:cNvPr id="70" name="Shape 61"/>
          <p:cNvSpPr/>
          <p:nvPr/>
        </p:nvSpPr>
        <p:spPr>
          <a:xfrm>
            <a:off x="4361688" y="4768596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Shape 62"/>
          <p:cNvSpPr/>
          <p:nvPr/>
        </p:nvSpPr>
        <p:spPr>
          <a:xfrm>
            <a:off x="4343400" y="4745736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72" name="Shape 63"/>
          <p:cNvSpPr/>
          <p:nvPr/>
        </p:nvSpPr>
        <p:spPr>
          <a:xfrm>
            <a:off x="4343400" y="4745736"/>
            <a:ext cx="3611880" cy="27432"/>
          </a:xfrm>
          <a:prstGeom prst="rect">
            <a:avLst/>
          </a:prstGeom>
          <a:solidFill>
            <a:srgbClr val="0A66C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3" name="Text 64"/>
          <p:cNvSpPr/>
          <p:nvPr/>
        </p:nvSpPr>
        <p:spPr>
          <a:xfrm>
            <a:off x="4507992" y="491032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</a:t>
            </a:r>
            <a:endParaRPr lang="de-DE" sz="1300" dirty="0"/>
          </a:p>
        </p:txBody>
      </p:sp>
      <p:sp>
        <p:nvSpPr>
          <p:cNvPr id="74" name="Shape 65"/>
          <p:cNvSpPr/>
          <p:nvPr/>
        </p:nvSpPr>
        <p:spPr>
          <a:xfrm>
            <a:off x="7406640" y="4928616"/>
            <a:ext cx="347472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75" name="Image 7" descr="/Users/schaub/Projects/Huskynarr/mediadaten/assets/logos/pptx/linkedin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5286" y="4977262"/>
            <a:ext cx="250180" cy="250180"/>
          </a:xfrm>
          <a:prstGeom prst="rect">
            <a:avLst/>
          </a:prstGeom>
        </p:spPr>
      </p:pic>
      <p:sp>
        <p:nvSpPr>
          <p:cNvPr id="76" name="Text 66"/>
          <p:cNvSpPr/>
          <p:nvPr/>
        </p:nvSpPr>
        <p:spPr>
          <a:xfrm>
            <a:off x="4507992" y="5248656"/>
            <a:ext cx="32826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0A66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422</a:t>
            </a:r>
            <a:endParaRPr lang="de-DE" sz="2800" dirty="0"/>
          </a:p>
        </p:txBody>
      </p:sp>
      <p:sp>
        <p:nvSpPr>
          <p:cNvPr id="77" name="Text 67"/>
          <p:cNvSpPr/>
          <p:nvPr/>
        </p:nvSpPr>
        <p:spPr>
          <a:xfrm>
            <a:off x="4507992" y="5733288"/>
            <a:ext cx="328269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422 Follower / 337 Kontakte</a:t>
            </a:r>
            <a:endParaRPr lang="de-DE" sz="900" dirty="0"/>
          </a:p>
        </p:txBody>
      </p:sp>
      <p:sp>
        <p:nvSpPr>
          <p:cNvPr id="78" name="Text 68"/>
          <p:cNvSpPr/>
          <p:nvPr/>
        </p:nvSpPr>
        <p:spPr>
          <a:xfrm>
            <a:off x="4507992" y="6099048"/>
            <a:ext cx="328269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  <p:sp>
        <p:nvSpPr>
          <p:cNvPr id="79" name="Shape 69"/>
          <p:cNvSpPr/>
          <p:nvPr/>
        </p:nvSpPr>
        <p:spPr>
          <a:xfrm>
            <a:off x="8202168" y="4768596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0" name="Shape 70"/>
          <p:cNvSpPr/>
          <p:nvPr/>
        </p:nvSpPr>
        <p:spPr>
          <a:xfrm>
            <a:off x="8183880" y="4745736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81" name="Shape 71"/>
          <p:cNvSpPr/>
          <p:nvPr/>
        </p:nvSpPr>
        <p:spPr>
          <a:xfrm>
            <a:off x="8183880" y="4745736"/>
            <a:ext cx="3611880" cy="27432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2" name="Text 72"/>
          <p:cNvSpPr/>
          <p:nvPr/>
        </p:nvSpPr>
        <p:spPr>
          <a:xfrm>
            <a:off x="8348472" y="491032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Threads</a:t>
            </a:r>
            <a:endParaRPr lang="de-DE" sz="1300" dirty="0"/>
          </a:p>
        </p:txBody>
      </p:sp>
      <p:sp>
        <p:nvSpPr>
          <p:cNvPr id="83" name="Shape 73"/>
          <p:cNvSpPr/>
          <p:nvPr/>
        </p:nvSpPr>
        <p:spPr>
          <a:xfrm>
            <a:off x="11247120" y="4928616"/>
            <a:ext cx="347472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84" name="Image 8" descr="/Users/schaub/Projects/Huskynarr/mediadaten/assets/logos/pptx/threads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5766" y="4977262"/>
            <a:ext cx="250180" cy="250180"/>
          </a:xfrm>
          <a:prstGeom prst="rect">
            <a:avLst/>
          </a:prstGeom>
        </p:spPr>
      </p:pic>
      <p:sp>
        <p:nvSpPr>
          <p:cNvPr id="85" name="Text 74"/>
          <p:cNvSpPr/>
          <p:nvPr/>
        </p:nvSpPr>
        <p:spPr>
          <a:xfrm>
            <a:off x="8348472" y="5248656"/>
            <a:ext cx="32826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de-DE" sz="2800" dirty="0"/>
          </a:p>
        </p:txBody>
      </p:sp>
      <p:sp>
        <p:nvSpPr>
          <p:cNvPr id="86" name="Text 75"/>
          <p:cNvSpPr/>
          <p:nvPr/>
        </p:nvSpPr>
        <p:spPr>
          <a:xfrm>
            <a:off x="8348472" y="5733288"/>
            <a:ext cx="328269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Follower</a:t>
            </a:r>
            <a:endParaRPr lang="de-DE" sz="900" dirty="0"/>
          </a:p>
        </p:txBody>
      </p:sp>
      <p:sp>
        <p:nvSpPr>
          <p:cNvPr id="87" name="Text 76"/>
          <p:cNvSpPr/>
          <p:nvPr/>
        </p:nvSpPr>
        <p:spPr>
          <a:xfrm>
            <a:off x="8348472" y="6099048"/>
            <a:ext cx="328269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10.7.2026</a:t>
            </a:r>
            <a:endParaRPr lang="de-DE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5029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4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Weitere Plattform-KPIs</a:t>
            </a:r>
            <a:endParaRPr lang="de-DE" sz="2400" dirty="0"/>
          </a:p>
        </p:txBody>
      </p:sp>
      <p:sp>
        <p:nvSpPr>
          <p:cNvPr id="6" name="Text 4"/>
          <p:cNvSpPr/>
          <p:nvPr/>
        </p:nvSpPr>
        <p:spPr>
          <a:xfrm>
            <a:off x="502920" y="89611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Ergänzende verifizierte Kennzahlen mit Stand und Quelle</a:t>
            </a:r>
            <a:endParaRPr lang="de-DE" sz="1000" dirty="0"/>
          </a:p>
        </p:txBody>
      </p:sp>
      <p:sp>
        <p:nvSpPr>
          <p:cNvPr id="7" name="Shape 5"/>
          <p:cNvSpPr/>
          <p:nvPr/>
        </p:nvSpPr>
        <p:spPr>
          <a:xfrm>
            <a:off x="521208" y="1257300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2920" y="1234440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02920" y="1234440"/>
            <a:ext cx="3611880" cy="27432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7512" y="139903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GitHub</a:t>
            </a:r>
            <a:endParaRPr lang="de-DE" sz="1300" dirty="0"/>
          </a:p>
        </p:txBody>
      </p:sp>
      <p:sp>
        <p:nvSpPr>
          <p:cNvPr id="11" name="Shape 9"/>
          <p:cNvSpPr/>
          <p:nvPr/>
        </p:nvSpPr>
        <p:spPr>
          <a:xfrm>
            <a:off x="3566160" y="1417320"/>
            <a:ext cx="347472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12" name="Image 0" descr="/Users/schaub/Projects/Huskynarr/mediadaten/assets/logos/pptx/github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14806" y="1465966"/>
            <a:ext cx="250180" cy="25018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67512" y="1737360"/>
            <a:ext cx="32826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de-DE" sz="2800" dirty="0"/>
          </a:p>
        </p:txBody>
      </p:sp>
      <p:sp>
        <p:nvSpPr>
          <p:cNvPr id="14" name="Text 11"/>
          <p:cNvSpPr/>
          <p:nvPr/>
        </p:nvSpPr>
        <p:spPr>
          <a:xfrm>
            <a:off x="667512" y="2221992"/>
            <a:ext cx="32826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Follower / 7 Stars</a:t>
            </a:r>
            <a:endParaRPr lang="de-DE" sz="900" dirty="0"/>
          </a:p>
        </p:txBody>
      </p:sp>
      <p:sp>
        <p:nvSpPr>
          <p:cNvPr id="15" name="Text 12"/>
          <p:cNvSpPr/>
          <p:nvPr/>
        </p:nvSpPr>
        <p:spPr>
          <a:xfrm>
            <a:off x="667512" y="2587752"/>
            <a:ext cx="328269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  <p:sp>
        <p:nvSpPr>
          <p:cNvPr id="16" name="Shape 13"/>
          <p:cNvSpPr/>
          <p:nvPr/>
        </p:nvSpPr>
        <p:spPr>
          <a:xfrm>
            <a:off x="4361688" y="1257300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1234440"/>
            <a:ext cx="3611880" cy="1591056"/>
          </a:xfrm>
          <a:prstGeom prst="roundRect">
            <a:avLst>
              <a:gd name="adj" fmla="val 4023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343400" y="1234440"/>
            <a:ext cx="3611880" cy="27432"/>
          </a:xfrm>
          <a:prstGeom prst="rect">
            <a:avLst/>
          </a:prstGeom>
          <a:solidFill>
            <a:srgbClr val="0085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507992" y="139903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Bluesky</a:t>
            </a:r>
            <a:endParaRPr lang="de-DE" sz="1300" dirty="0"/>
          </a:p>
        </p:txBody>
      </p:sp>
      <p:sp>
        <p:nvSpPr>
          <p:cNvPr id="20" name="Shape 17"/>
          <p:cNvSpPr/>
          <p:nvPr/>
        </p:nvSpPr>
        <p:spPr>
          <a:xfrm>
            <a:off x="7406640" y="1417320"/>
            <a:ext cx="347472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21" name="Image 1" descr="/Users/schaub/Projects/Huskynarr/mediadaten/assets/logos/pptx/bluesk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286" y="1465966"/>
            <a:ext cx="250180" cy="25018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4507992" y="1737360"/>
            <a:ext cx="32826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800" b="1" dirty="0">
                <a:solidFill>
                  <a:srgbClr val="008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de-DE" sz="2800" dirty="0"/>
          </a:p>
        </p:txBody>
      </p:sp>
      <p:sp>
        <p:nvSpPr>
          <p:cNvPr id="23" name="Text 19"/>
          <p:cNvSpPr/>
          <p:nvPr/>
        </p:nvSpPr>
        <p:spPr>
          <a:xfrm>
            <a:off x="4507992" y="2221992"/>
            <a:ext cx="32826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9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Follower</a:t>
            </a:r>
            <a:endParaRPr lang="de-DE" sz="900" dirty="0"/>
          </a:p>
        </p:txBody>
      </p:sp>
      <p:sp>
        <p:nvSpPr>
          <p:cNvPr id="24" name="Text 20"/>
          <p:cNvSpPr/>
          <p:nvPr/>
        </p:nvSpPr>
        <p:spPr>
          <a:xfrm>
            <a:off x="4507992" y="2587752"/>
            <a:ext cx="328269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11.7.2026</a:t>
            </a:r>
            <a:endParaRPr lang="de-DE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5029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24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Plattform-Communities</a:t>
            </a:r>
            <a:endParaRPr lang="de-DE" sz="2400" dirty="0"/>
          </a:p>
        </p:txBody>
      </p:sp>
      <p:sp>
        <p:nvSpPr>
          <p:cNvPr id="6" name="Text 4"/>
          <p:cNvSpPr/>
          <p:nvPr/>
        </p:nvSpPr>
        <p:spPr>
          <a:xfrm>
            <a:off x="548640" y="896112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Follower und Abonnenten · kanalübergreifend nicht dedupliziert</a:t>
            </a:r>
            <a:endParaRPr lang="de-DE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1325880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8" name="Image 0" descr="/Users/schaub/Projects/Huskynarr/mediadaten/assets/logos/pptx/instagra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045" y="1364285"/>
            <a:ext cx="197510" cy="19751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1325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de-DE" sz="1000" dirty="0"/>
          </a:p>
        </p:txBody>
      </p:sp>
      <p:sp>
        <p:nvSpPr>
          <p:cNvPr id="10" name="Shape 7"/>
          <p:cNvSpPr/>
          <p:nvPr/>
        </p:nvSpPr>
        <p:spPr>
          <a:xfrm>
            <a:off x="2377440" y="1325880"/>
            <a:ext cx="8046720" cy="292608"/>
          </a:xfrm>
          <a:prstGeom prst="rect">
            <a:avLst/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2377440" y="1325880"/>
            <a:ext cx="8046720" cy="292608"/>
          </a:xfrm>
          <a:prstGeom prst="rect">
            <a:avLst/>
          </a:prstGeom>
          <a:solidFill>
            <a:srgbClr val="E1306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515600" y="1325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15,7 Tsd.</a:t>
            </a:r>
            <a:endParaRPr lang="de-DE" sz="1000" dirty="0"/>
          </a:p>
        </p:txBody>
      </p:sp>
      <p:sp>
        <p:nvSpPr>
          <p:cNvPr id="13" name="Shape 10"/>
          <p:cNvSpPr/>
          <p:nvPr/>
        </p:nvSpPr>
        <p:spPr>
          <a:xfrm>
            <a:off x="548640" y="1929384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14" name="Image 1" descr="/Users/schaub/Projects/Huskynarr/mediadaten/assets/logos/pptx/tikto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45" y="1967789"/>
            <a:ext cx="197510" cy="19751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914400" y="19293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</a:t>
            </a:r>
            <a:endParaRPr lang="de-DE" sz="1000" dirty="0"/>
          </a:p>
        </p:txBody>
      </p:sp>
      <p:sp>
        <p:nvSpPr>
          <p:cNvPr id="16" name="Shape 12"/>
          <p:cNvSpPr/>
          <p:nvPr/>
        </p:nvSpPr>
        <p:spPr>
          <a:xfrm>
            <a:off x="2377440" y="1929384"/>
            <a:ext cx="8046720" cy="292608"/>
          </a:xfrm>
          <a:prstGeom prst="rect">
            <a:avLst/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2377440" y="1929384"/>
            <a:ext cx="952442" cy="292608"/>
          </a:xfrm>
          <a:prstGeom prst="rect">
            <a:avLst/>
          </a:prstGeom>
          <a:solidFill>
            <a:srgbClr val="25F4E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10515600" y="192938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1,9 Tsd.</a:t>
            </a:r>
            <a:endParaRPr lang="de-DE" sz="1000" dirty="0"/>
          </a:p>
        </p:txBody>
      </p:sp>
      <p:sp>
        <p:nvSpPr>
          <p:cNvPr id="19" name="Shape 15"/>
          <p:cNvSpPr/>
          <p:nvPr/>
        </p:nvSpPr>
        <p:spPr>
          <a:xfrm>
            <a:off x="548640" y="2532888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20" name="Image 2" descr="/Users/schaub/Projects/Huskynarr/mediadaten/assets/logos/pptx/twitc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45" y="2571293"/>
            <a:ext cx="197510" cy="19751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914400" y="2532888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Twitch</a:t>
            </a:r>
            <a:endParaRPr lang="de-DE" sz="1000" dirty="0"/>
          </a:p>
        </p:txBody>
      </p:sp>
      <p:sp>
        <p:nvSpPr>
          <p:cNvPr id="22" name="Shape 17"/>
          <p:cNvSpPr/>
          <p:nvPr/>
        </p:nvSpPr>
        <p:spPr>
          <a:xfrm>
            <a:off x="2377440" y="2532888"/>
            <a:ext cx="8046720" cy="292608"/>
          </a:xfrm>
          <a:prstGeom prst="rect">
            <a:avLst/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2377440" y="2532888"/>
            <a:ext cx="669020" cy="292608"/>
          </a:xfrm>
          <a:prstGeom prst="rect">
            <a:avLst/>
          </a:prstGeom>
          <a:solidFill>
            <a:srgbClr val="9146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10515600" y="2532888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1,3 Tsd.</a:t>
            </a:r>
            <a:endParaRPr lang="de-DE" sz="1000" dirty="0"/>
          </a:p>
        </p:txBody>
      </p:sp>
      <p:sp>
        <p:nvSpPr>
          <p:cNvPr id="25" name="Shape 20"/>
          <p:cNvSpPr/>
          <p:nvPr/>
        </p:nvSpPr>
        <p:spPr>
          <a:xfrm>
            <a:off x="548640" y="3136392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26" name="Image 3" descr="/Users/schaub/Projects/Huskynarr/mediadaten/assets/logos/pptx/youtub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45" y="3174797"/>
            <a:ext cx="197510" cy="19751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914400" y="3136392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YouTube</a:t>
            </a:r>
            <a:endParaRPr lang="de-DE" sz="1000" dirty="0"/>
          </a:p>
        </p:txBody>
      </p:sp>
      <p:sp>
        <p:nvSpPr>
          <p:cNvPr id="28" name="Shape 22"/>
          <p:cNvSpPr/>
          <p:nvPr/>
        </p:nvSpPr>
        <p:spPr>
          <a:xfrm>
            <a:off x="2377440" y="3136392"/>
            <a:ext cx="8046720" cy="292608"/>
          </a:xfrm>
          <a:prstGeom prst="rect">
            <a:avLst/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2377440" y="3136392"/>
            <a:ext cx="621269" cy="292608"/>
          </a:xfrm>
          <a:prstGeom prst="rect">
            <a:avLst/>
          </a:prstGeom>
          <a:solidFill>
            <a:srgbClr val="FF000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0" name="Text 24"/>
          <p:cNvSpPr/>
          <p:nvPr/>
        </p:nvSpPr>
        <p:spPr>
          <a:xfrm>
            <a:off x="10515600" y="3136392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1,2 Tsd.</a:t>
            </a:r>
            <a:endParaRPr lang="de-DE" sz="1000" dirty="0"/>
          </a:p>
        </p:txBody>
      </p:sp>
      <p:sp>
        <p:nvSpPr>
          <p:cNvPr id="31" name="Shape 25"/>
          <p:cNvSpPr/>
          <p:nvPr/>
        </p:nvSpPr>
        <p:spPr>
          <a:xfrm>
            <a:off x="548640" y="3739896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32" name="Image 4" descr="/Users/schaub/Projects/Huskynarr/mediadaten/assets/logos/pptx/x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45" y="3778301"/>
            <a:ext cx="197510" cy="197510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914400" y="3739896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</a:t>
            </a:r>
            <a:endParaRPr lang="de-DE" sz="1000" dirty="0"/>
          </a:p>
        </p:txBody>
      </p:sp>
      <p:sp>
        <p:nvSpPr>
          <p:cNvPr id="34" name="Shape 27"/>
          <p:cNvSpPr/>
          <p:nvPr/>
        </p:nvSpPr>
        <p:spPr>
          <a:xfrm>
            <a:off x="2377440" y="3739896"/>
            <a:ext cx="8046720" cy="292608"/>
          </a:xfrm>
          <a:prstGeom prst="rect">
            <a:avLst/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5" name="Shape 28"/>
          <p:cNvSpPr/>
          <p:nvPr/>
        </p:nvSpPr>
        <p:spPr>
          <a:xfrm>
            <a:off x="2377440" y="3739896"/>
            <a:ext cx="268532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6" name="Text 29"/>
          <p:cNvSpPr/>
          <p:nvPr/>
        </p:nvSpPr>
        <p:spPr>
          <a:xfrm>
            <a:off x="10515600" y="3739896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523</a:t>
            </a:r>
            <a:endParaRPr lang="de-DE" sz="1000" dirty="0"/>
          </a:p>
        </p:txBody>
      </p:sp>
      <p:sp>
        <p:nvSpPr>
          <p:cNvPr id="37" name="Shape 30"/>
          <p:cNvSpPr/>
          <p:nvPr/>
        </p:nvSpPr>
        <p:spPr>
          <a:xfrm>
            <a:off x="548640" y="4343400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38" name="Image 5" descr="/Users/schaub/Projects/Huskynarr/mediadaten/assets/logos/pptx/linkedi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045" y="4381805"/>
            <a:ext cx="197510" cy="197510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914400" y="43434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</a:t>
            </a:r>
            <a:endParaRPr lang="de-DE" sz="1000" dirty="0"/>
          </a:p>
        </p:txBody>
      </p:sp>
      <p:sp>
        <p:nvSpPr>
          <p:cNvPr id="40" name="Shape 32"/>
          <p:cNvSpPr/>
          <p:nvPr/>
        </p:nvSpPr>
        <p:spPr>
          <a:xfrm>
            <a:off x="2377440" y="4343400"/>
            <a:ext cx="8046720" cy="292608"/>
          </a:xfrm>
          <a:prstGeom prst="rect">
            <a:avLst/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1" name="Shape 33"/>
          <p:cNvSpPr/>
          <p:nvPr/>
        </p:nvSpPr>
        <p:spPr>
          <a:xfrm>
            <a:off x="2377440" y="4343400"/>
            <a:ext cx="216674" cy="292608"/>
          </a:xfrm>
          <a:prstGeom prst="rect">
            <a:avLst/>
          </a:prstGeom>
          <a:solidFill>
            <a:srgbClr val="0A66C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2" name="Text 34"/>
          <p:cNvSpPr/>
          <p:nvPr/>
        </p:nvSpPr>
        <p:spPr>
          <a:xfrm>
            <a:off x="10515600" y="43434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422</a:t>
            </a:r>
            <a:endParaRPr lang="de-DE" sz="1000" dirty="0"/>
          </a:p>
        </p:txBody>
      </p:sp>
      <p:sp>
        <p:nvSpPr>
          <p:cNvPr id="43" name="Shape 35"/>
          <p:cNvSpPr/>
          <p:nvPr/>
        </p:nvSpPr>
        <p:spPr>
          <a:xfrm>
            <a:off x="548640" y="4946904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44" name="Image 6" descr="/Users/schaub/Projects/Huskynarr/mediadaten/assets/logos/pptx/threads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045" y="4985309"/>
            <a:ext cx="197510" cy="197510"/>
          </a:xfrm>
          <a:prstGeom prst="rect">
            <a:avLst/>
          </a:prstGeom>
        </p:spPr>
      </p:pic>
      <p:sp>
        <p:nvSpPr>
          <p:cNvPr id="45" name="Text 36"/>
          <p:cNvSpPr/>
          <p:nvPr/>
        </p:nvSpPr>
        <p:spPr>
          <a:xfrm>
            <a:off x="914400" y="494690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Threads</a:t>
            </a:r>
            <a:endParaRPr lang="de-DE" sz="1000" dirty="0"/>
          </a:p>
        </p:txBody>
      </p:sp>
      <p:sp>
        <p:nvSpPr>
          <p:cNvPr id="46" name="Shape 37"/>
          <p:cNvSpPr/>
          <p:nvPr/>
        </p:nvSpPr>
        <p:spPr>
          <a:xfrm>
            <a:off x="2377440" y="4946904"/>
            <a:ext cx="8046720" cy="292608"/>
          </a:xfrm>
          <a:prstGeom prst="rect">
            <a:avLst/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7" name="Shape 38"/>
          <p:cNvSpPr/>
          <p:nvPr/>
        </p:nvSpPr>
        <p:spPr>
          <a:xfrm>
            <a:off x="2377440" y="4946904"/>
            <a:ext cx="182880" cy="292608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8" name="Text 39"/>
          <p:cNvSpPr/>
          <p:nvPr/>
        </p:nvSpPr>
        <p:spPr>
          <a:xfrm>
            <a:off x="10515600" y="494690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de-DE" sz="1000" dirty="0"/>
          </a:p>
        </p:txBody>
      </p:sp>
      <p:sp>
        <p:nvSpPr>
          <p:cNvPr id="49" name="Shape 40"/>
          <p:cNvSpPr/>
          <p:nvPr/>
        </p:nvSpPr>
        <p:spPr>
          <a:xfrm>
            <a:off x="548640" y="5550408"/>
            <a:ext cx="274320" cy="2743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50" name="Image 7" descr="/Users/schaub/Projects/Huskynarr/mediadaten/assets/logos/pptx/bluesky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045" y="5588813"/>
            <a:ext cx="197510" cy="197510"/>
          </a:xfrm>
          <a:prstGeom prst="rect">
            <a:avLst/>
          </a:prstGeom>
        </p:spPr>
      </p:pic>
      <p:sp>
        <p:nvSpPr>
          <p:cNvPr id="51" name="Text 41"/>
          <p:cNvSpPr/>
          <p:nvPr/>
        </p:nvSpPr>
        <p:spPr>
          <a:xfrm>
            <a:off x="914400" y="5550408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Bluesky</a:t>
            </a:r>
            <a:endParaRPr lang="de-DE" sz="1000" dirty="0"/>
          </a:p>
        </p:txBody>
      </p:sp>
      <p:sp>
        <p:nvSpPr>
          <p:cNvPr id="52" name="Shape 42"/>
          <p:cNvSpPr/>
          <p:nvPr/>
        </p:nvSpPr>
        <p:spPr>
          <a:xfrm>
            <a:off x="2377440" y="5550408"/>
            <a:ext cx="8046720" cy="292608"/>
          </a:xfrm>
          <a:prstGeom prst="rect">
            <a:avLst/>
          </a:prstGeom>
          <a:solidFill>
            <a:srgbClr val="1C191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3" name="Shape 43"/>
          <p:cNvSpPr/>
          <p:nvPr/>
        </p:nvSpPr>
        <p:spPr>
          <a:xfrm>
            <a:off x="2377440" y="5550408"/>
            <a:ext cx="182880" cy="292608"/>
          </a:xfrm>
          <a:prstGeom prst="rect">
            <a:avLst/>
          </a:prstGeom>
          <a:solidFill>
            <a:srgbClr val="0085F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4" name="Text 44"/>
          <p:cNvSpPr/>
          <p:nvPr/>
        </p:nvSpPr>
        <p:spPr>
          <a:xfrm>
            <a:off x="10515600" y="5550408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de-DE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0A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-1005840"/>
            <a:ext cx="4480560" cy="4480560"/>
          </a:xfrm>
          <a:prstGeom prst="ellipse">
            <a:avLst/>
          </a:prstGeom>
          <a:solidFill>
            <a:srgbClr val="A3E635">
              <a:alpha val="6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84080" y="-1234440"/>
            <a:ext cx="3566160" cy="3566160"/>
          </a:xfrm>
          <a:prstGeom prst="ellipse">
            <a:avLst/>
          </a:prstGeom>
          <a:solidFill>
            <a:srgbClr val="84CC16">
              <a:alpha val="4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55080"/>
            <a:ext cx="12191695" cy="502920"/>
          </a:xfrm>
          <a:prstGeom prst="rect">
            <a:avLst/>
          </a:prstGeom>
          <a:solidFill>
            <a:srgbClr val="1C1917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914400"/>
            <a:ext cx="6400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de-DE" altLang="en-US" sz="42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Bereit für</a:t>
            </a:r>
            <a:endParaRPr lang="de-DE" sz="4200" dirty="0"/>
          </a:p>
          <a:p>
            <a:pPr indent="0" marL="0">
              <a:lnSpc>
                <a:spcPct val="105000"/>
              </a:lnSpc>
              <a:buNone/>
            </a:pPr>
            <a:r>
              <a:rPr lang="de-DE" altLang="en-US" sz="42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eine Kooperation?</a:t>
            </a:r>
            <a:endParaRPr lang="de-DE" sz="4200" dirty="0"/>
          </a:p>
        </p:txBody>
      </p:sp>
      <p:sp>
        <p:nvSpPr>
          <p:cNvPr id="6" name="Text 4"/>
          <p:cNvSpPr/>
          <p:nvPr/>
        </p:nvSpPr>
        <p:spPr>
          <a:xfrm>
            <a:off x="822960" y="260604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de-DE" altLang="en-US" sz="14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 Produktintegration, Sponsoring oder langfristige Partnerschaft —</a:t>
            </a:r>
            <a:endParaRPr lang="de-DE" sz="1400" dirty="0"/>
          </a:p>
          <a:p>
            <a:pPr indent="0" marL="0">
              <a:lnSpc>
                <a:spcPct val="140000"/>
              </a:lnSpc>
              <a:buNone/>
            </a:pPr>
            <a:r>
              <a:rPr lang="de-DE" altLang="en-US" sz="14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wir finden das Format, das zu deiner Marke passt.</a:t>
            </a:r>
            <a:endParaRPr lang="de-DE" sz="1400" dirty="0"/>
          </a:p>
        </p:txBody>
      </p:sp>
      <p:sp>
        <p:nvSpPr>
          <p:cNvPr id="7" name="Shape 5"/>
          <p:cNvSpPr/>
          <p:nvPr/>
        </p:nvSpPr>
        <p:spPr>
          <a:xfrm>
            <a:off x="841248" y="3726180"/>
            <a:ext cx="5029200" cy="2331720"/>
          </a:xfrm>
          <a:prstGeom prst="roundRect">
            <a:avLst>
              <a:gd name="adj" fmla="val 3922"/>
            </a:avLst>
          </a:prstGeom>
          <a:solidFill>
            <a:srgbClr val="000000">
              <a:alpha val="12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3703320"/>
            <a:ext cx="5029200" cy="2331720"/>
          </a:xfrm>
          <a:prstGeom prst="roundRect">
            <a:avLst>
              <a:gd name="adj" fmla="val 3922"/>
            </a:avLst>
          </a:prstGeom>
          <a:solidFill>
            <a:srgbClr val="1C1917">
              <a:alpha val="98000"/>
            </a:srgbClr>
          </a:solidFill>
          <a:ln w="12700">
            <a:solidFill>
              <a:srgbClr val="0C0A0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3703320"/>
            <a:ext cx="5029200" cy="27432"/>
          </a:xfrm>
          <a:prstGeom prst="rect">
            <a:avLst/>
          </a:prstGeom>
          <a:solidFill>
            <a:srgbClr val="84CC1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88720" y="3950208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KONTAKT</a:t>
            </a:r>
            <a:endParaRPr lang="de-DE" sz="800" dirty="0"/>
          </a:p>
        </p:txBody>
      </p:sp>
      <p:sp>
        <p:nvSpPr>
          <p:cNvPr id="11" name="Text 9"/>
          <p:cNvSpPr/>
          <p:nvPr/>
        </p:nvSpPr>
        <p:spPr>
          <a:xfrm>
            <a:off x="1188720" y="4315968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600" b="1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management@secret-unicorn.agency</a:t>
            </a:r>
            <a:endParaRPr lang="de-DE" sz="1600" dirty="0"/>
          </a:p>
        </p:txBody>
      </p:sp>
      <p:sp>
        <p:nvSpPr>
          <p:cNvPr id="12" name="Text 10"/>
          <p:cNvSpPr/>
          <p:nvPr/>
        </p:nvSpPr>
        <p:spPr>
          <a:xfrm>
            <a:off x="1188720" y="4681728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3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https://huskynarr.de</a:t>
            </a:r>
            <a:endParaRPr lang="de-DE" sz="1300" dirty="0"/>
          </a:p>
        </p:txBody>
      </p:sp>
      <p:sp>
        <p:nvSpPr>
          <p:cNvPr id="13" name="Text 11"/>
          <p:cNvSpPr/>
          <p:nvPr/>
        </p:nvSpPr>
        <p:spPr>
          <a:xfrm>
            <a:off x="1188720" y="5074920"/>
            <a:ext cx="4114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Nische: Tech, Gaming und digitale Praxis</a:t>
            </a:r>
            <a:endParaRPr lang="de-DE" sz="1000" dirty="0"/>
          </a:p>
          <a:p>
            <a:pPr indent="0" marL="0">
              <a:lnSpc>
                <a:spcPct val="140000"/>
              </a:lnSpc>
              <a:buNone/>
            </a:pPr>
            <a:r>
              <a:rPr lang="de-DE" altLang="en-US" sz="1000" dirty="0">
                <a:solidFill>
                  <a:srgbClr val="A8A2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Zielgruppe: Tech-affine Entscheider, Entwickler und Gaming-Enthusiasten</a:t>
            </a:r>
            <a:endParaRPr lang="de-DE" sz="1000" dirty="0"/>
          </a:p>
        </p:txBody>
      </p:sp>
      <p:sp>
        <p:nvSpPr>
          <p:cNvPr id="14" name="Text 12"/>
          <p:cNvSpPr/>
          <p:nvPr/>
        </p:nvSpPr>
        <p:spPr>
          <a:xfrm>
            <a:off x="7772400" y="3794760"/>
            <a:ext cx="3200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800" b="1" dirty="0">
                <a:solidFill>
                  <a:srgbClr val="84CC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 KANÄLE</a:t>
            </a:r>
            <a:endParaRPr lang="de-DE" sz="800" dirty="0"/>
          </a:p>
        </p:txBody>
      </p:sp>
      <p:sp>
        <p:nvSpPr>
          <p:cNvPr id="15" name="Shape 13"/>
          <p:cNvSpPr/>
          <p:nvPr/>
        </p:nvSpPr>
        <p:spPr>
          <a:xfrm>
            <a:off x="7772400" y="4160520"/>
            <a:ext cx="256032" cy="256032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16" name="Image 0" descr="/Users/schaub/Projects/Huskynarr/mediadaten/assets/logos/pptx/instagra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08244" y="4196364"/>
            <a:ext cx="184343" cy="184343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8138160" y="416052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  ·  15,7 Tsd.</a:t>
            </a:r>
            <a:endParaRPr lang="de-DE" sz="1000" dirty="0"/>
          </a:p>
        </p:txBody>
      </p:sp>
      <p:sp>
        <p:nvSpPr>
          <p:cNvPr id="18" name="Shape 15"/>
          <p:cNvSpPr/>
          <p:nvPr/>
        </p:nvSpPr>
        <p:spPr>
          <a:xfrm>
            <a:off x="7772400" y="4544568"/>
            <a:ext cx="256032" cy="256032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19" name="Image 1" descr="/Users/schaub/Projects/Huskynarr/mediadaten/assets/logos/pptx/tikto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244" y="4580412"/>
            <a:ext cx="184343" cy="184343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8138160" y="454456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  ·  1,9 Tsd.</a:t>
            </a:r>
            <a:endParaRPr lang="de-DE" sz="1000" dirty="0"/>
          </a:p>
        </p:txBody>
      </p:sp>
      <p:sp>
        <p:nvSpPr>
          <p:cNvPr id="21" name="Shape 17"/>
          <p:cNvSpPr/>
          <p:nvPr/>
        </p:nvSpPr>
        <p:spPr>
          <a:xfrm>
            <a:off x="7772400" y="4928616"/>
            <a:ext cx="256032" cy="256032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22" name="Image 2" descr="/Users/schaub/Projects/Huskynarr/mediadaten/assets/logos/pptx/twitc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8244" y="4964460"/>
            <a:ext cx="184343" cy="184343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8138160" y="4928616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Twitch  ·  1,3 Tsd.</a:t>
            </a:r>
            <a:endParaRPr lang="de-DE" sz="1000" dirty="0"/>
          </a:p>
        </p:txBody>
      </p:sp>
      <p:sp>
        <p:nvSpPr>
          <p:cNvPr id="24" name="Shape 19"/>
          <p:cNvSpPr/>
          <p:nvPr/>
        </p:nvSpPr>
        <p:spPr>
          <a:xfrm>
            <a:off x="7772400" y="5312664"/>
            <a:ext cx="256032" cy="256032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25" name="Image 3" descr="/Users/schaub/Projects/Huskynarr/mediadaten/assets/logos/pptx/youtub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8244" y="5348508"/>
            <a:ext cx="184343" cy="184343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8138160" y="531266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YouTube  ·  1,2 Tsd.</a:t>
            </a:r>
            <a:endParaRPr lang="de-DE" sz="1000" dirty="0"/>
          </a:p>
        </p:txBody>
      </p:sp>
      <p:sp>
        <p:nvSpPr>
          <p:cNvPr id="27" name="Shape 21"/>
          <p:cNvSpPr/>
          <p:nvPr/>
        </p:nvSpPr>
        <p:spPr>
          <a:xfrm>
            <a:off x="7772400" y="5696712"/>
            <a:ext cx="256032" cy="256032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pic>
        <p:nvPicPr>
          <p:cNvPr id="28" name="Image 4" descr="/Users/schaub/Projects/Huskynarr/mediadaten/assets/logos/pptx/x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8244" y="5732556"/>
            <a:ext cx="184343" cy="184343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8138160" y="569671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de-DE" altLang="en-US" sz="1000" dirty="0">
                <a:solidFill>
                  <a:srgbClr val="FAFA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  ·  523</a:t>
            </a:r>
            <a:endParaRPr lang="de-DE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Huskynarr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Huskynarr · Media Kit · Standard</dc:title>
  <dc:subject>Mediadaten und Kooperationsinformationen</dc:subject>
  <dc:creator>Huskynarr</dc:creator>
  <cp:lastModifiedBy>Huskynarr</cp:lastModifiedBy>
  <cp:revision>1</cp:revision>
  <dcterms:created xsi:type="dcterms:W3CDTF">2026-07-11T08:06:04Z</dcterms:created>
  <dcterms:modified xsi:type="dcterms:W3CDTF">2026-07-11T08:06:04Z</dcterms:modified>
</cp:coreProperties>
</file>