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73152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de-DE" sz="2800" dirty="0"/>
          </a:p>
        </p:txBody>
      </p:sp>
      <p:sp>
        <p:nvSpPr>
          <p:cNvPr id="6" name="Text 4"/>
          <p:cNvSpPr/>
          <p:nvPr/>
        </p:nvSpPr>
        <p:spPr>
          <a:xfrm>
            <a:off x="713232" y="118872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444752"/>
            <a:ext cx="10881360" cy="18288"/>
          </a:xfrm>
          <a:prstGeom prst="rect">
            <a:avLst/>
          </a:prstGeom>
          <a:solidFill>
            <a:srgbClr val="44403C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8" name="Image 0" descr="/Users/schaub/Projects/Huskynarr/mediadaten/assets/logos/pptx/huskynarr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14432" y="475488"/>
            <a:ext cx="960120" cy="1078992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731520" y="1869948"/>
            <a:ext cx="3520440" cy="2011680"/>
          </a:xfrm>
          <a:prstGeom prst="roundRect">
            <a:avLst>
              <a:gd name="adj" fmla="val 3636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13232" y="1847088"/>
            <a:ext cx="3520440" cy="2011680"/>
          </a:xfrm>
          <a:prstGeom prst="roundRect">
            <a:avLst>
              <a:gd name="adj" fmla="val 3636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13232" y="1847088"/>
            <a:ext cx="35204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32688" y="2139696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1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Plattform-Communities</a:t>
            </a:r>
            <a:endParaRPr lang="de-DE" sz="1100" dirty="0"/>
          </a:p>
        </p:txBody>
      </p:sp>
      <p:sp>
        <p:nvSpPr>
          <p:cNvPr id="13" name="Text 10"/>
          <p:cNvSpPr/>
          <p:nvPr/>
        </p:nvSpPr>
        <p:spPr>
          <a:xfrm>
            <a:off x="932688" y="2459736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Tsd.</a:t>
            </a:r>
            <a:endParaRPr lang="de-DE" sz="2800" dirty="0"/>
          </a:p>
        </p:txBody>
      </p:sp>
      <p:sp>
        <p:nvSpPr>
          <p:cNvPr id="14" name="Text 11"/>
          <p:cNvSpPr/>
          <p:nvPr/>
        </p:nvSpPr>
        <p:spPr>
          <a:xfrm>
            <a:off x="932688" y="3291840"/>
            <a:ext cx="2926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Nicht dedupliziert</a:t>
            </a:r>
            <a:endParaRPr lang="de-DE" sz="1000" dirty="0"/>
          </a:p>
        </p:txBody>
      </p:sp>
      <p:sp>
        <p:nvSpPr>
          <p:cNvPr id="15" name="Shape 12"/>
          <p:cNvSpPr/>
          <p:nvPr/>
        </p:nvSpPr>
        <p:spPr>
          <a:xfrm>
            <a:off x="4526280" y="1869948"/>
            <a:ext cx="3520440" cy="2011680"/>
          </a:xfrm>
          <a:prstGeom prst="roundRect">
            <a:avLst>
              <a:gd name="adj" fmla="val 3636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07992" y="1847088"/>
            <a:ext cx="3520440" cy="2011680"/>
          </a:xfrm>
          <a:prstGeom prst="roundRect">
            <a:avLst>
              <a:gd name="adj" fmla="val 3636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07992" y="1847088"/>
            <a:ext cx="3520440" cy="27432"/>
          </a:xfrm>
          <a:prstGeom prst="rect">
            <a:avLst/>
          </a:prstGeom>
          <a:solidFill>
            <a:srgbClr val="E1306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727448" y="2139696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1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Top-Plattform</a:t>
            </a:r>
            <a:endParaRPr lang="de-DE" sz="1100" dirty="0"/>
          </a:p>
        </p:txBody>
      </p:sp>
      <p:sp>
        <p:nvSpPr>
          <p:cNvPr id="19" name="Text 16"/>
          <p:cNvSpPr/>
          <p:nvPr/>
        </p:nvSpPr>
        <p:spPr>
          <a:xfrm>
            <a:off x="4727448" y="2459736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de-DE" sz="2800" dirty="0"/>
          </a:p>
        </p:txBody>
      </p:sp>
      <p:sp>
        <p:nvSpPr>
          <p:cNvPr id="20" name="Text 17"/>
          <p:cNvSpPr/>
          <p:nvPr/>
        </p:nvSpPr>
        <p:spPr>
          <a:xfrm>
            <a:off x="4727448" y="3291840"/>
            <a:ext cx="2926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15,7 Tsd.</a:t>
            </a:r>
            <a:endParaRPr lang="de-DE" sz="1000" dirty="0"/>
          </a:p>
        </p:txBody>
      </p:sp>
      <p:sp>
        <p:nvSpPr>
          <p:cNvPr id="21" name="Shape 18"/>
          <p:cNvSpPr/>
          <p:nvPr/>
        </p:nvSpPr>
        <p:spPr>
          <a:xfrm>
            <a:off x="8321040" y="1869948"/>
            <a:ext cx="3520440" cy="2011680"/>
          </a:xfrm>
          <a:prstGeom prst="roundRect">
            <a:avLst>
              <a:gd name="adj" fmla="val 3636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8302752" y="1847088"/>
            <a:ext cx="3520440" cy="2011680"/>
          </a:xfrm>
          <a:prstGeom prst="roundRect">
            <a:avLst>
              <a:gd name="adj" fmla="val 3636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302752" y="1847088"/>
            <a:ext cx="35204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522208" y="2139696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1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Datenquellen</a:t>
            </a:r>
            <a:endParaRPr lang="de-DE" sz="1100" dirty="0"/>
          </a:p>
        </p:txBody>
      </p:sp>
      <p:sp>
        <p:nvSpPr>
          <p:cNvPr id="25" name="Text 22"/>
          <p:cNvSpPr/>
          <p:nvPr/>
        </p:nvSpPr>
        <p:spPr>
          <a:xfrm>
            <a:off x="8522208" y="2459736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de-DE" sz="2800" dirty="0"/>
          </a:p>
        </p:txBody>
      </p:sp>
      <p:sp>
        <p:nvSpPr>
          <p:cNvPr id="26" name="Text 23"/>
          <p:cNvSpPr/>
          <p:nvPr/>
        </p:nvSpPr>
        <p:spPr>
          <a:xfrm>
            <a:off x="8522208" y="3291840"/>
            <a:ext cx="2926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Valide Kennzahlen</a:t>
            </a:r>
            <a:endParaRPr lang="de-DE" sz="1000" dirty="0"/>
          </a:p>
        </p:txBody>
      </p:sp>
      <p:sp>
        <p:nvSpPr>
          <p:cNvPr id="27" name="Text 24"/>
          <p:cNvSpPr/>
          <p:nvPr/>
        </p:nvSpPr>
        <p:spPr>
          <a:xfrm>
            <a:off x="713232" y="431596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4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3 Plattformen</a:t>
            </a:r>
            <a:endParaRPr lang="de-DE" sz="1400" dirty="0"/>
          </a:p>
        </p:txBody>
      </p:sp>
      <p:sp>
        <p:nvSpPr>
          <p:cNvPr id="28" name="Shape 25"/>
          <p:cNvSpPr/>
          <p:nvPr/>
        </p:nvSpPr>
        <p:spPr>
          <a:xfrm>
            <a:off x="713232" y="4681728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9" name="Image 1" descr="/Users/schaub/Projects/Huskynarr/mediadaten/assets/logos/pptx/instagra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18" y="4727814"/>
            <a:ext cx="237012" cy="237012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1115568" y="4727448"/>
            <a:ext cx="5303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 | 15,7 Tsd. (74,6 %) · Stand 11.7.2026</a:t>
            </a:r>
            <a:endParaRPr lang="de-DE" sz="900" dirty="0"/>
          </a:p>
        </p:txBody>
      </p:sp>
      <p:sp>
        <p:nvSpPr>
          <p:cNvPr id="31" name="Shape 27"/>
          <p:cNvSpPr/>
          <p:nvPr/>
        </p:nvSpPr>
        <p:spPr>
          <a:xfrm>
            <a:off x="713232" y="5248656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2" name="Image 2" descr="/Users/schaub/Projects/Huskynarr/mediadaten/assets/logos/pptx/tikto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318" y="5294742"/>
            <a:ext cx="237012" cy="237012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1115568" y="5294376"/>
            <a:ext cx="5303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 | 1,9 Tsd. (8,8 %) · Stand 11.7.2026</a:t>
            </a:r>
            <a:endParaRPr lang="de-DE" sz="900" dirty="0"/>
          </a:p>
        </p:txBody>
      </p:sp>
      <p:sp>
        <p:nvSpPr>
          <p:cNvPr id="34" name="Shape 29"/>
          <p:cNvSpPr/>
          <p:nvPr/>
        </p:nvSpPr>
        <p:spPr>
          <a:xfrm>
            <a:off x="713232" y="5815584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5" name="Image 3" descr="/Users/schaub/Projects/Huskynarr/mediadaten/assets/logos/pptx/twitch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318" y="5861670"/>
            <a:ext cx="237012" cy="237012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1115568" y="5861304"/>
            <a:ext cx="5303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Twitch | 1,3 Tsd. (6,2 %) · Stand 10.7.2026</a:t>
            </a:r>
            <a:endParaRPr lang="de-DE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768096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4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Plattform-Communities</a:t>
            </a:r>
            <a:endParaRPr lang="de-DE" sz="2400" dirty="0"/>
          </a:p>
        </p:txBody>
      </p:sp>
      <p:sp>
        <p:nvSpPr>
          <p:cNvPr id="6" name="Shape 4"/>
          <p:cNvSpPr/>
          <p:nvPr/>
        </p:nvSpPr>
        <p:spPr>
          <a:xfrm>
            <a:off x="685800" y="1371600"/>
            <a:ext cx="10835640" cy="5074920"/>
          </a:xfrm>
          <a:prstGeom prst="roundRect">
            <a:avLst>
              <a:gd name="adj" fmla="val 1441"/>
            </a:avLst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1371600"/>
            <a:ext cx="10835640" cy="530352"/>
          </a:xfrm>
          <a:prstGeom prst="rect">
            <a:avLst/>
          </a:prstGeom>
          <a:solidFill>
            <a:srgbClr val="2925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1545336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1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Plattform</a:t>
            </a:r>
            <a:endParaRPr lang="de-DE" sz="1100" dirty="0"/>
          </a:p>
        </p:txBody>
      </p:sp>
      <p:sp>
        <p:nvSpPr>
          <p:cNvPr id="9" name="Text 7"/>
          <p:cNvSpPr/>
          <p:nvPr/>
        </p:nvSpPr>
        <p:spPr>
          <a:xfrm>
            <a:off x="3657600" y="1545336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1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de-DE" sz="1100" dirty="0"/>
          </a:p>
        </p:txBody>
      </p:sp>
      <p:sp>
        <p:nvSpPr>
          <p:cNvPr id="10" name="Text 8"/>
          <p:cNvSpPr/>
          <p:nvPr/>
        </p:nvSpPr>
        <p:spPr>
          <a:xfrm>
            <a:off x="9601200" y="1545336"/>
            <a:ext cx="11887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1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Anteil</a:t>
            </a:r>
            <a:endParaRPr lang="de-DE" sz="1100" dirty="0"/>
          </a:p>
        </p:txBody>
      </p:sp>
      <p:sp>
        <p:nvSpPr>
          <p:cNvPr id="11" name="Shape 9"/>
          <p:cNvSpPr/>
          <p:nvPr/>
        </p:nvSpPr>
        <p:spPr>
          <a:xfrm>
            <a:off x="896112" y="2039112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2" name="Image 0" descr="/Users/schaub/Projects/Huskynarr/mediadaten/assets/logos/pptx/instagra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2198" y="2085198"/>
            <a:ext cx="237012" cy="23701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307592" y="2093976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de-DE" sz="1000" dirty="0"/>
          </a:p>
        </p:txBody>
      </p:sp>
      <p:sp>
        <p:nvSpPr>
          <p:cNvPr id="14" name="Text 11"/>
          <p:cNvSpPr/>
          <p:nvPr/>
        </p:nvSpPr>
        <p:spPr>
          <a:xfrm>
            <a:off x="3657600" y="2093976"/>
            <a:ext cx="5394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15.672 Follower / 292 Posts</a:t>
            </a:r>
            <a:endParaRPr lang="de-DE" sz="1000" dirty="0"/>
          </a:p>
        </p:txBody>
      </p:sp>
      <p:sp>
        <p:nvSpPr>
          <p:cNvPr id="15" name="Text 12"/>
          <p:cNvSpPr/>
          <p:nvPr/>
        </p:nvSpPr>
        <p:spPr>
          <a:xfrm>
            <a:off x="3657600" y="2313432"/>
            <a:ext cx="539496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16" name="Text 13"/>
          <p:cNvSpPr/>
          <p:nvPr/>
        </p:nvSpPr>
        <p:spPr>
          <a:xfrm>
            <a:off x="9418320" y="2093976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74,6 %</a:t>
            </a:r>
            <a:endParaRPr lang="de-DE" sz="1000" dirty="0"/>
          </a:p>
        </p:txBody>
      </p:sp>
      <p:sp>
        <p:nvSpPr>
          <p:cNvPr id="17" name="Shape 14"/>
          <p:cNvSpPr/>
          <p:nvPr/>
        </p:nvSpPr>
        <p:spPr>
          <a:xfrm>
            <a:off x="704088" y="2478024"/>
            <a:ext cx="10799064" cy="493776"/>
          </a:xfrm>
          <a:prstGeom prst="rect">
            <a:avLst/>
          </a:prstGeom>
          <a:solidFill>
            <a:srgbClr val="0C0A0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96112" y="2532888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9" name="Image 1" descr="/Users/schaub/Projects/Huskynarr/mediadaten/assets/logos/pptx/tikto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198" y="2578974"/>
            <a:ext cx="237012" cy="237012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1307592" y="2587752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</a:t>
            </a:r>
            <a:endParaRPr lang="de-DE" sz="1000" dirty="0"/>
          </a:p>
        </p:txBody>
      </p:sp>
      <p:sp>
        <p:nvSpPr>
          <p:cNvPr id="21" name="Text 17"/>
          <p:cNvSpPr/>
          <p:nvPr/>
        </p:nvSpPr>
        <p:spPr>
          <a:xfrm>
            <a:off x="3657600" y="2587752"/>
            <a:ext cx="5394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1.855 Follower</a:t>
            </a:r>
            <a:endParaRPr lang="de-DE" sz="1000" dirty="0"/>
          </a:p>
        </p:txBody>
      </p:sp>
      <p:sp>
        <p:nvSpPr>
          <p:cNvPr id="22" name="Text 18"/>
          <p:cNvSpPr/>
          <p:nvPr/>
        </p:nvSpPr>
        <p:spPr>
          <a:xfrm>
            <a:off x="3657600" y="2807208"/>
            <a:ext cx="539496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23" name="Text 19"/>
          <p:cNvSpPr/>
          <p:nvPr/>
        </p:nvSpPr>
        <p:spPr>
          <a:xfrm>
            <a:off x="9418320" y="2587752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8,8 %</a:t>
            </a:r>
            <a:endParaRPr lang="de-DE" sz="1000" dirty="0"/>
          </a:p>
        </p:txBody>
      </p:sp>
      <p:sp>
        <p:nvSpPr>
          <p:cNvPr id="24" name="Shape 20"/>
          <p:cNvSpPr/>
          <p:nvPr/>
        </p:nvSpPr>
        <p:spPr>
          <a:xfrm>
            <a:off x="896112" y="3026664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5" name="Image 2" descr="/Users/schaub/Projects/Huskynarr/mediadaten/assets/logos/pptx/twitc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98" y="3072750"/>
            <a:ext cx="237012" cy="237012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307592" y="3081528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Twitch</a:t>
            </a:r>
            <a:endParaRPr lang="de-DE" sz="1000" dirty="0"/>
          </a:p>
        </p:txBody>
      </p:sp>
      <p:sp>
        <p:nvSpPr>
          <p:cNvPr id="27" name="Text 22"/>
          <p:cNvSpPr/>
          <p:nvPr/>
        </p:nvSpPr>
        <p:spPr>
          <a:xfrm>
            <a:off x="3657600" y="3081528"/>
            <a:ext cx="5394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1.303 Follower</a:t>
            </a:r>
            <a:endParaRPr lang="de-DE" sz="1000" dirty="0"/>
          </a:p>
        </p:txBody>
      </p:sp>
      <p:sp>
        <p:nvSpPr>
          <p:cNvPr id="28" name="Text 23"/>
          <p:cNvSpPr/>
          <p:nvPr/>
        </p:nvSpPr>
        <p:spPr>
          <a:xfrm>
            <a:off x="3657600" y="3300984"/>
            <a:ext cx="539496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29" name="Text 24"/>
          <p:cNvSpPr/>
          <p:nvPr/>
        </p:nvSpPr>
        <p:spPr>
          <a:xfrm>
            <a:off x="9418320" y="3081528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6,2 %</a:t>
            </a:r>
            <a:endParaRPr lang="de-DE" sz="1000" dirty="0"/>
          </a:p>
        </p:txBody>
      </p:sp>
      <p:sp>
        <p:nvSpPr>
          <p:cNvPr id="30" name="Shape 25"/>
          <p:cNvSpPr/>
          <p:nvPr/>
        </p:nvSpPr>
        <p:spPr>
          <a:xfrm>
            <a:off x="704088" y="3465576"/>
            <a:ext cx="10799064" cy="493776"/>
          </a:xfrm>
          <a:prstGeom prst="rect">
            <a:avLst/>
          </a:prstGeom>
          <a:solidFill>
            <a:srgbClr val="0C0A0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1" name="Shape 26"/>
          <p:cNvSpPr/>
          <p:nvPr/>
        </p:nvSpPr>
        <p:spPr>
          <a:xfrm>
            <a:off x="896112" y="3520440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2" name="Image 3" descr="/Users/schaub/Projects/Huskynarr/mediadaten/assets/logos/pptx/youtub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198" y="3566526"/>
            <a:ext cx="237012" cy="237012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307592" y="3575304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</a:t>
            </a:r>
            <a:endParaRPr lang="de-DE" sz="1000" dirty="0"/>
          </a:p>
        </p:txBody>
      </p:sp>
      <p:sp>
        <p:nvSpPr>
          <p:cNvPr id="34" name="Text 28"/>
          <p:cNvSpPr/>
          <p:nvPr/>
        </p:nvSpPr>
        <p:spPr>
          <a:xfrm>
            <a:off x="3657600" y="3575304"/>
            <a:ext cx="5394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1.210 Abonnenten / 152.424 Gesamtaufrufe</a:t>
            </a:r>
            <a:endParaRPr lang="de-DE" sz="1000" dirty="0"/>
          </a:p>
        </p:txBody>
      </p:sp>
      <p:sp>
        <p:nvSpPr>
          <p:cNvPr id="35" name="Text 29"/>
          <p:cNvSpPr/>
          <p:nvPr/>
        </p:nvSpPr>
        <p:spPr>
          <a:xfrm>
            <a:off x="3657600" y="3794760"/>
            <a:ext cx="539496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36" name="Text 30"/>
          <p:cNvSpPr/>
          <p:nvPr/>
        </p:nvSpPr>
        <p:spPr>
          <a:xfrm>
            <a:off x="9418320" y="3575304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5,8 %</a:t>
            </a:r>
            <a:endParaRPr lang="de-DE" sz="1000" dirty="0"/>
          </a:p>
        </p:txBody>
      </p:sp>
      <p:sp>
        <p:nvSpPr>
          <p:cNvPr id="37" name="Shape 31"/>
          <p:cNvSpPr/>
          <p:nvPr/>
        </p:nvSpPr>
        <p:spPr>
          <a:xfrm>
            <a:off x="896112" y="4014216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8" name="Image 4" descr="/Users/schaub/Projects/Huskynarr/mediadaten/assets/logos/pptx/x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198" y="4060302"/>
            <a:ext cx="237012" cy="237012"/>
          </a:xfrm>
          <a:prstGeom prst="rect">
            <a:avLst/>
          </a:prstGeom>
        </p:spPr>
      </p:pic>
      <p:sp>
        <p:nvSpPr>
          <p:cNvPr id="39" name="Text 32"/>
          <p:cNvSpPr/>
          <p:nvPr/>
        </p:nvSpPr>
        <p:spPr>
          <a:xfrm>
            <a:off x="1307592" y="4069080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</a:t>
            </a:r>
            <a:endParaRPr lang="de-DE" sz="1000" dirty="0"/>
          </a:p>
        </p:txBody>
      </p:sp>
      <p:sp>
        <p:nvSpPr>
          <p:cNvPr id="40" name="Text 33"/>
          <p:cNvSpPr/>
          <p:nvPr/>
        </p:nvSpPr>
        <p:spPr>
          <a:xfrm>
            <a:off x="3657600" y="4069080"/>
            <a:ext cx="5394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523 Follower</a:t>
            </a:r>
            <a:endParaRPr lang="de-DE" sz="1000" dirty="0"/>
          </a:p>
        </p:txBody>
      </p:sp>
      <p:sp>
        <p:nvSpPr>
          <p:cNvPr id="41" name="Text 34"/>
          <p:cNvSpPr/>
          <p:nvPr/>
        </p:nvSpPr>
        <p:spPr>
          <a:xfrm>
            <a:off x="3657600" y="4288536"/>
            <a:ext cx="539496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42" name="Text 35"/>
          <p:cNvSpPr/>
          <p:nvPr/>
        </p:nvSpPr>
        <p:spPr>
          <a:xfrm>
            <a:off x="9418320" y="4069080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2,5 %</a:t>
            </a:r>
            <a:endParaRPr lang="de-DE" sz="1000" dirty="0"/>
          </a:p>
        </p:txBody>
      </p:sp>
      <p:sp>
        <p:nvSpPr>
          <p:cNvPr id="43" name="Shape 36"/>
          <p:cNvSpPr/>
          <p:nvPr/>
        </p:nvSpPr>
        <p:spPr>
          <a:xfrm>
            <a:off x="704088" y="4453128"/>
            <a:ext cx="10799064" cy="493776"/>
          </a:xfrm>
          <a:prstGeom prst="rect">
            <a:avLst/>
          </a:prstGeom>
          <a:solidFill>
            <a:srgbClr val="0C0A0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Shape 37"/>
          <p:cNvSpPr/>
          <p:nvPr/>
        </p:nvSpPr>
        <p:spPr>
          <a:xfrm>
            <a:off x="896112" y="4507992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45" name="Image 5" descr="/Users/schaub/Projects/Huskynarr/mediadaten/assets/logos/pptx/linkedi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198" y="4554078"/>
            <a:ext cx="237012" cy="237012"/>
          </a:xfrm>
          <a:prstGeom prst="rect">
            <a:avLst/>
          </a:prstGeom>
        </p:spPr>
      </p:pic>
      <p:sp>
        <p:nvSpPr>
          <p:cNvPr id="46" name="Text 38"/>
          <p:cNvSpPr/>
          <p:nvPr/>
        </p:nvSpPr>
        <p:spPr>
          <a:xfrm>
            <a:off x="1307592" y="4562856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de-DE" sz="1000" dirty="0"/>
          </a:p>
        </p:txBody>
      </p:sp>
      <p:sp>
        <p:nvSpPr>
          <p:cNvPr id="47" name="Text 39"/>
          <p:cNvSpPr/>
          <p:nvPr/>
        </p:nvSpPr>
        <p:spPr>
          <a:xfrm>
            <a:off x="3657600" y="4562856"/>
            <a:ext cx="5394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422 Follower / 337 Kontakte</a:t>
            </a:r>
            <a:endParaRPr lang="de-DE" sz="1000" dirty="0"/>
          </a:p>
        </p:txBody>
      </p:sp>
      <p:sp>
        <p:nvSpPr>
          <p:cNvPr id="48" name="Text 40"/>
          <p:cNvSpPr/>
          <p:nvPr/>
        </p:nvSpPr>
        <p:spPr>
          <a:xfrm>
            <a:off x="3657600" y="4782312"/>
            <a:ext cx="539496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49" name="Text 41"/>
          <p:cNvSpPr/>
          <p:nvPr/>
        </p:nvSpPr>
        <p:spPr>
          <a:xfrm>
            <a:off x="9418320" y="4562856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2,0 %</a:t>
            </a:r>
            <a:endParaRPr lang="de-DE" sz="1000" dirty="0"/>
          </a:p>
        </p:txBody>
      </p:sp>
      <p:sp>
        <p:nvSpPr>
          <p:cNvPr id="50" name="Shape 42"/>
          <p:cNvSpPr/>
          <p:nvPr/>
        </p:nvSpPr>
        <p:spPr>
          <a:xfrm>
            <a:off x="896112" y="5001768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51" name="Image 6" descr="/Users/schaub/Projects/Huskynarr/mediadaten/assets/logos/pptx/threads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198" y="5047854"/>
            <a:ext cx="237012" cy="237012"/>
          </a:xfrm>
          <a:prstGeom prst="rect">
            <a:avLst/>
          </a:prstGeom>
        </p:spPr>
      </p:pic>
      <p:sp>
        <p:nvSpPr>
          <p:cNvPr id="52" name="Text 43"/>
          <p:cNvSpPr/>
          <p:nvPr/>
        </p:nvSpPr>
        <p:spPr>
          <a:xfrm>
            <a:off x="1307592" y="5056632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Threads</a:t>
            </a:r>
            <a:endParaRPr lang="de-DE" sz="1000" dirty="0"/>
          </a:p>
        </p:txBody>
      </p:sp>
      <p:sp>
        <p:nvSpPr>
          <p:cNvPr id="53" name="Text 44"/>
          <p:cNvSpPr/>
          <p:nvPr/>
        </p:nvSpPr>
        <p:spPr>
          <a:xfrm>
            <a:off x="3657600" y="5056632"/>
            <a:ext cx="5394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Follower</a:t>
            </a:r>
            <a:endParaRPr lang="de-DE" sz="1000" dirty="0"/>
          </a:p>
        </p:txBody>
      </p:sp>
      <p:sp>
        <p:nvSpPr>
          <p:cNvPr id="54" name="Text 45"/>
          <p:cNvSpPr/>
          <p:nvPr/>
        </p:nvSpPr>
        <p:spPr>
          <a:xfrm>
            <a:off x="3657600" y="5276088"/>
            <a:ext cx="539496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55" name="Text 46"/>
          <p:cNvSpPr/>
          <p:nvPr/>
        </p:nvSpPr>
        <p:spPr>
          <a:xfrm>
            <a:off x="9418320" y="5056632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0,1 %</a:t>
            </a:r>
            <a:endParaRPr lang="de-DE" sz="1000" dirty="0"/>
          </a:p>
        </p:txBody>
      </p:sp>
      <p:sp>
        <p:nvSpPr>
          <p:cNvPr id="56" name="Shape 47"/>
          <p:cNvSpPr/>
          <p:nvPr/>
        </p:nvSpPr>
        <p:spPr>
          <a:xfrm>
            <a:off x="704088" y="5440680"/>
            <a:ext cx="10799064" cy="493776"/>
          </a:xfrm>
          <a:prstGeom prst="rect">
            <a:avLst/>
          </a:prstGeom>
          <a:solidFill>
            <a:srgbClr val="0C0A0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7" name="Shape 48"/>
          <p:cNvSpPr/>
          <p:nvPr/>
        </p:nvSpPr>
        <p:spPr>
          <a:xfrm>
            <a:off x="896112" y="5495544"/>
            <a:ext cx="329184" cy="32918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58" name="Image 7" descr="/Users/schaub/Projects/Huskynarr/mediadaten/assets/logos/pptx/bluesky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198" y="5541630"/>
            <a:ext cx="237012" cy="237012"/>
          </a:xfrm>
          <a:prstGeom prst="rect">
            <a:avLst/>
          </a:prstGeom>
        </p:spPr>
      </p:pic>
      <p:sp>
        <p:nvSpPr>
          <p:cNvPr id="59" name="Text 49"/>
          <p:cNvSpPr/>
          <p:nvPr/>
        </p:nvSpPr>
        <p:spPr>
          <a:xfrm>
            <a:off x="1307592" y="5550408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Bluesky</a:t>
            </a:r>
            <a:endParaRPr lang="de-DE" sz="1000" dirty="0"/>
          </a:p>
        </p:txBody>
      </p:sp>
      <p:sp>
        <p:nvSpPr>
          <p:cNvPr id="60" name="Text 50"/>
          <p:cNvSpPr/>
          <p:nvPr/>
        </p:nvSpPr>
        <p:spPr>
          <a:xfrm>
            <a:off x="3657600" y="5550408"/>
            <a:ext cx="5394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Follower</a:t>
            </a:r>
            <a:endParaRPr lang="de-DE" sz="1000" dirty="0"/>
          </a:p>
        </p:txBody>
      </p:sp>
      <p:sp>
        <p:nvSpPr>
          <p:cNvPr id="61" name="Text 51"/>
          <p:cNvSpPr/>
          <p:nvPr/>
        </p:nvSpPr>
        <p:spPr>
          <a:xfrm>
            <a:off x="3657600" y="5769864"/>
            <a:ext cx="539496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62" name="Text 52"/>
          <p:cNvSpPr/>
          <p:nvPr/>
        </p:nvSpPr>
        <p:spPr>
          <a:xfrm>
            <a:off x="9418320" y="5550408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de-DE" altLang="en-US" sz="10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0,1 %</a:t>
            </a:r>
            <a:endParaRPr lang="de-DE" sz="1000" dirty="0"/>
          </a:p>
        </p:txBody>
      </p:sp>
      <p:sp>
        <p:nvSpPr>
          <p:cNvPr id="63" name="Text 53"/>
          <p:cNvSpPr/>
          <p:nvPr/>
        </p:nvSpPr>
        <p:spPr>
          <a:xfrm>
            <a:off x="777240" y="6565392"/>
            <a:ext cx="10607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Quellen, Metrikdefinitionen und Detailstände: Standard-Media-Kit und MediaSheet.</a:t>
            </a:r>
            <a:endParaRPr lang="de-DE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8229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5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Empfehlungen</a:t>
            </a:r>
            <a:endParaRPr lang="de-DE" sz="2500" dirty="0"/>
          </a:p>
        </p:txBody>
      </p:sp>
      <p:sp>
        <p:nvSpPr>
          <p:cNvPr id="6" name="Shape 4"/>
          <p:cNvSpPr/>
          <p:nvPr/>
        </p:nvSpPr>
        <p:spPr>
          <a:xfrm>
            <a:off x="704088" y="1531620"/>
            <a:ext cx="10835640" cy="4389120"/>
          </a:xfrm>
          <a:prstGeom prst="roundRect">
            <a:avLst>
              <a:gd name="adj" fmla="val 1667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1508760"/>
            <a:ext cx="10835640" cy="4389120"/>
          </a:xfrm>
          <a:prstGeom prst="roundRect">
            <a:avLst>
              <a:gd name="adj" fmla="val 1667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508760"/>
            <a:ext cx="108356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920240"/>
            <a:ext cx="98755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4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Instagram als größten aktuellen Community-Kanal in die Kanalplanung einbeziehen.</a:t>
            </a:r>
            <a:endParaRPr lang="de-DE" sz="1400" dirty="0"/>
          </a:p>
          <a:p>
            <a:pPr indent="0" marL="0">
              <a:buNone/>
            </a:pPr>
            <a:r>
              <a:rPr lang="de-DE" altLang="en-US" sz="14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Cross-Platform Assets für TikTok und Instagram formatgerecht ausspielen.</a:t>
            </a:r>
            <a:endParaRPr lang="de-DE" sz="1400" dirty="0"/>
          </a:p>
          <a:p>
            <a:pPr indent="0" marL="0">
              <a:buNone/>
            </a:pPr>
            <a:r>
              <a:rPr lang="de-DE" altLang="en-US" sz="14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Kampagnenziele und Reporting-KPIs vor Produktionsstart verbindlich definieren.</a:t>
            </a:r>
            <a:endParaRPr lang="de-DE" sz="1400" dirty="0"/>
          </a:p>
        </p:txBody>
      </p:sp>
      <p:sp>
        <p:nvSpPr>
          <p:cNvPr id="10" name="Shape 8"/>
          <p:cNvSpPr/>
          <p:nvPr/>
        </p:nvSpPr>
        <p:spPr>
          <a:xfrm>
            <a:off x="685800" y="5897880"/>
            <a:ext cx="10835640" cy="685800"/>
          </a:xfrm>
          <a:prstGeom prst="roundRect">
            <a:avLst>
              <a:gd name="adj" fmla="val 8000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85800" y="5897880"/>
            <a:ext cx="108356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6099048"/>
            <a:ext cx="10378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de-DE" altLang="en-US" sz="11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Kontakt: management@secret-unicorn.agency | https://huskynarr.de</a:t>
            </a:r>
            <a:endParaRPr lang="de-DE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Huskynarr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Huskynarr · Media Kit · Executive</dc:title>
  <dc:subject>Mediadaten und Kooperationsinformationen</dc:subject>
  <dc:creator>Huskynarr</dc:creator>
  <cp:lastModifiedBy>Huskynarr</cp:lastModifiedBy>
  <cp:revision>1</cp:revision>
  <dcterms:created xsi:type="dcterms:W3CDTF">2026-07-11T08:06:04Z</dcterms:created>
  <dcterms:modified xsi:type="dcterms:W3CDTF">2026-07-11T08:06:04Z</dcterms:modified>
</cp:coreProperties>
</file>